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8"/>
  </p:notesMasterIdLst>
  <p:sldIdLst>
    <p:sldId id="257" r:id="rId2"/>
    <p:sldId id="313" r:id="rId3"/>
    <p:sldId id="323" r:id="rId4"/>
    <p:sldId id="304" r:id="rId5"/>
    <p:sldId id="258" r:id="rId6"/>
    <p:sldId id="295" r:id="rId7"/>
    <p:sldId id="270" r:id="rId8"/>
    <p:sldId id="311" r:id="rId9"/>
    <p:sldId id="310" r:id="rId10"/>
    <p:sldId id="317" r:id="rId11"/>
    <p:sldId id="275" r:id="rId12"/>
    <p:sldId id="319" r:id="rId13"/>
    <p:sldId id="300" r:id="rId14"/>
    <p:sldId id="318" r:id="rId15"/>
    <p:sldId id="324" r:id="rId16"/>
    <p:sldId id="305" r:id="rId1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7E5C98"/>
    <a:srgbClr val="61448E"/>
    <a:srgbClr val="E7EDED"/>
    <a:srgbClr val="E0E4E7"/>
    <a:srgbClr val="FCFCFD"/>
    <a:srgbClr val="FDFDFD"/>
    <a:srgbClr val="DFE3E7"/>
    <a:srgbClr val="FFFFFF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302" autoAdjust="0"/>
    <p:restoredTop sz="94061" autoAdjust="0"/>
  </p:normalViewPr>
  <p:slideViewPr>
    <p:cSldViewPr snapToGrid="0">
      <p:cViewPr varScale="1">
        <p:scale>
          <a:sx n="77" d="100"/>
          <a:sy n="77" d="100"/>
        </p:scale>
        <p:origin x="92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עמודה1</c:v>
                </c:pt>
              </c:strCache>
            </c:strRef>
          </c:tx>
          <c:spPr>
            <a:ln>
              <a:solidFill>
                <a:srgbClr val="7030A0"/>
              </a:solidFill>
            </a:ln>
          </c:spPr>
          <c:dPt>
            <c:idx val="0"/>
            <c:bubble3D val="0"/>
            <c:explosion val="24"/>
            <c:spPr>
              <a:solidFill>
                <a:srgbClr val="FF0000">
                  <a:alpha val="90000"/>
                </a:srgbClr>
              </a:solidFill>
              <a:ln w="19050">
                <a:noFill/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426-4D24-AE76-5A8479DB67BD}"/>
              </c:ext>
            </c:extLst>
          </c:dPt>
          <c:dPt>
            <c:idx val="1"/>
            <c:bubble3D val="0"/>
            <c:spPr>
              <a:solidFill>
                <a:srgbClr val="7030A0">
                  <a:alpha val="90000"/>
                </a:srgbClr>
              </a:solidFill>
              <a:ln w="19050">
                <a:solidFill>
                  <a:srgbClr val="7030A0"/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rgbClr val="7030A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6426-4D24-AE76-5A8479DB67BD}"/>
              </c:ext>
            </c:extLst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rgbClr val="7030A0"/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rgbClr val="7030A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426-4D24-AE76-5A8479DB67BD}"/>
              </c:ext>
            </c:extLst>
          </c:dPt>
          <c:dPt>
            <c:idx val="3"/>
            <c:bubble3D val="0"/>
            <c:spPr>
              <a:solidFill>
                <a:schemeClr val="accent4">
                  <a:alpha val="90000"/>
                </a:schemeClr>
              </a:solidFill>
              <a:ln w="19050">
                <a:solidFill>
                  <a:srgbClr val="7030A0"/>
                </a:solidFill>
              </a:ln>
              <a:effectLst>
                <a:innerShdw blurRad="114300">
                  <a:schemeClr val="accent4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rgbClr val="7030A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6426-4D24-AE76-5A8479DB67BD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426-4D24-AE76-5A8479DB67B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>
                  <c15:layout>
                    <c:manualLayout>
                      <c:w val="0.22403900098425197"/>
                      <c:h val="0.2489883582069169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6426-4D24-AE76-5A8479DB67BD}"/>
                </c:ext>
              </c:extLst>
            </c:dLbl>
            <c:dLbl>
              <c:idx val="2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3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426-4D24-AE76-5A8479DB67BD}"/>
                </c:ext>
              </c:extLst>
            </c:dLbl>
            <c:dLbl>
              <c:idx val="3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4"/>
                  </a:solidFill>
                  <a:round/>
                </a:ln>
                <a:effectLst>
                  <a:outerShdw blurRad="50800" dist="38100" dir="2700000" algn="tl" rotWithShape="0">
                    <a:schemeClr val="accent4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accent4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6426-4D24-AE76-5A8479DB67BD}"/>
                </c:ext>
              </c:extLst>
            </c:dLbl>
            <c:spPr>
              <a:solidFill>
                <a:prstClr val="white">
                  <a:alpha val="90000"/>
                </a:prstClr>
              </a:solidFill>
              <a:ln w="12700" cap="flat" cmpd="sng" algn="ctr">
                <a:solidFill>
                  <a:srgbClr val="4472C4"/>
                </a:solidFill>
                <a:round/>
              </a:ln>
              <a:effectLst>
                <a:outerShdw blurRad="50800" dist="38100" dir="2700000" algn="tl" rotWithShape="0">
                  <a:srgbClr val="4472C4">
                    <a:lumMod val="75000"/>
                    <a:alpha val="40000"/>
                  </a:srgb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גיליון1!$A$2:$A$5</c:f>
              <c:strCache>
                <c:ptCount val="2"/>
                <c:pt idx="0">
                  <c:v>Adhere</c:v>
                </c:pt>
                <c:pt idx="1">
                  <c:v>Not Adhere</c:v>
                </c:pt>
              </c:strCache>
            </c:strRef>
          </c:cat>
          <c:val>
            <c:numRef>
              <c:f>גיליון1!$B$2:$B$5</c:f>
              <c:numCache>
                <c:formatCode>0%</c:formatCode>
                <c:ptCount val="4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26-4D24-AE76-5A8479DB67BD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9FB94-AEF2-4367-8E9E-300966C3605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2E4A6-5782-4D15-B321-7D5EE2976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31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.gov/Archives/edgar/data/1412126/000107878216004009/f8k122316_8k.htm#:~:text=More%20than%208%20million%20CPAP,people%20with%20undiagnosed%20sleep%20apnea.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2E4A6-5782-4D15-B321-7D5EE29768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95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10% Reject 15% withdraw on top of the 60% which would actually adhere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2E4A6-5782-4D15-B321-7D5EE29768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CPAP mask market is worth $1.9B</a:t>
            </a:r>
          </a:p>
          <a:p>
            <a:pPr algn="l"/>
            <a:r>
              <a:rPr lang="en-US" sz="12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203864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Yearly Mask Sales</a:t>
            </a:r>
            <a:r>
              <a:rPr lang="en-US" sz="1200" b="1" baseline="300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203864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[1]</a:t>
            </a:r>
            <a:r>
              <a:rPr lang="en-US" sz="12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203864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: </a:t>
            </a:r>
          </a:p>
          <a:p>
            <a:pPr algn="ctr"/>
            <a:r>
              <a:rPr lang="en-US" sz="1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203864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r>
              <a:rPr lang="en-US" sz="1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8M USA + 2.5M Global</a:t>
            </a:r>
          </a:p>
          <a:p>
            <a:endParaRPr lang="en-US" dirty="0"/>
          </a:p>
          <a:p>
            <a:pPr algn="l" rtl="0"/>
            <a:r>
              <a:rPr lang="en-US" sz="1200" dirty="0"/>
              <a:t>[1] Industry Insiders and Journals according to </a:t>
            </a:r>
            <a:r>
              <a:rPr lang="en-US" sz="1200" dirty="0" err="1"/>
              <a:t>RemSleep</a:t>
            </a:r>
            <a:r>
              <a:rPr lang="en-US" sz="1200" dirty="0"/>
              <a:t> Holding </a:t>
            </a:r>
            <a:r>
              <a:rPr lang="en-US" sz="1200" dirty="0">
                <a:hlinkClick r:id="rId3"/>
              </a:rPr>
              <a:t>report</a:t>
            </a:r>
            <a:endParaRPr lang="en-US" sz="1200" dirty="0"/>
          </a:p>
          <a:p>
            <a:pPr algn="l" rtl="0"/>
            <a:r>
              <a:rPr lang="en-US" sz="1200" dirty="0"/>
              <a:t>[2] BCC Publishing: </a:t>
            </a:r>
            <a:r>
              <a:rPr lang="en-US" sz="1200" i="0" dirty="0">
                <a:solidFill>
                  <a:srgbClr val="383B40"/>
                </a:solidFill>
                <a:effectLst/>
                <a:latin typeface="Droid Sans"/>
              </a:rPr>
              <a:t>Continuous Positive Airway Pressure (CPAP) Devices: Global Markets 2020 (evaluation of mask market with CAGR of 6.7%)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2E4A6-5782-4D15-B321-7D5EE29768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46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Safety test</a:t>
            </a:r>
          </a:p>
          <a:p>
            <a:r>
              <a:rPr lang="en-US" dirty="0"/>
              <a:t>Efficacy comfort test clinical study 4 months</a:t>
            </a:r>
          </a:p>
          <a:p>
            <a:r>
              <a:rPr lang="en-US" dirty="0"/>
              <a:t>Disinfection </a:t>
            </a:r>
          </a:p>
          <a:p>
            <a:r>
              <a:rPr lang="en-US" dirty="0"/>
              <a:t>Durability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2E4A6-5782-4D15-B321-7D5EE29768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7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C76CF61-4D27-6456-C401-B2545E78E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05F3E00F-07B6-8A78-2C36-DE5ECC3C0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E675A91-7FA2-132F-CF48-5355C8EE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26E1C-83C7-464A-ABA9-649B2793F3EE}" type="datetimeFigureOut">
              <a:rPr lang="he-IL" smtClean="0"/>
              <a:t>י'/חשון/תשפ"ד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AB107C2-4FD5-CEB3-10F9-246E8775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2A83685-769F-6B09-F1F1-BA4336B3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042A3-3829-4B6F-AAD4-3E4C6FA05DC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428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020C756-3366-9E45-F48A-C97EE0192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6AD768A-868C-F4D2-E21C-3E5E0B38C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5D0DFC7-954D-FD57-FCA2-8437EDCF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26E1C-83C7-464A-ABA9-649B2793F3EE}" type="datetimeFigureOut">
              <a:rPr lang="he-IL" smtClean="0"/>
              <a:t>י'/חשון/תשפ"ד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8FC689C-6703-4AAF-06F4-40BCAAD7F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A6A4380-26A0-A462-1D73-8E886160E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042A3-3829-4B6F-AAD4-3E4C6FA05DC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716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2F4FC004-EE66-2869-CFD1-6F0A206CD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7E7E191-A782-F845-258D-9BAB0EB32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1D5BB2D-951B-805C-7DED-79A81F9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26E1C-83C7-464A-ABA9-649B2793F3EE}" type="datetimeFigureOut">
              <a:rPr lang="he-IL" smtClean="0"/>
              <a:t>י'/חשון/תשפ"ד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A533B95-A8E5-5FFF-C6ED-998E6ABF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604D87D-5DC9-E068-45C7-AA0F3603C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042A3-3829-4B6F-AAD4-3E4C6FA05DC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1393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496A1ED-3137-46C7-AC8A-E6B1F00040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000" y="1649691"/>
            <a:ext cx="10261299" cy="44703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F632A7-A149-4B94-AA8F-BA40102C6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2923DD0D-F6AF-E075-A8F7-0EB14B933CA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</a:p>
        </p:txBody>
      </p:sp>
      <p:sp>
        <p:nvSpPr>
          <p:cNvPr id="5" name="מציין מיקום של תאריך 3">
            <a:extLst>
              <a:ext uri="{FF2B5EF4-FFF2-40B4-BE49-F238E27FC236}">
                <a16:creationId xmlns:a16="http://schemas.microsoft.com/office/drawing/2014/main" id="{34CA4251-D300-8D95-6AFE-1F94D6C3D97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E26E1C-83C7-464A-ABA9-649B2793F3EE}" type="datetimeFigureOut">
              <a:rPr lang="he-IL" smtClean="0"/>
              <a:t>י'/חשון/תשפ"ד</a:t>
            </a:fld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A56FFF0-FC79-7A88-33A7-09516A2C7EF0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he-IL"/>
            </a:defPPr>
            <a:lvl1pPr marL="0" algn="l" defTabSz="914400" rtl="1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042A3-3829-4B6F-AAD4-3E4C6FA05DC9}" type="slidenum">
              <a:rPr lang="he-IL" smtClean="0"/>
              <a:pPr/>
              <a:t>‹#›</a:t>
            </a:fld>
            <a:endParaRPr lang="he-IL"/>
          </a:p>
        </p:txBody>
      </p:sp>
      <p:grpSp>
        <p:nvGrpSpPr>
          <p:cNvPr id="10" name="קבוצה 8">
            <a:extLst>
              <a:ext uri="{FF2B5EF4-FFF2-40B4-BE49-F238E27FC236}">
                <a16:creationId xmlns:a16="http://schemas.microsoft.com/office/drawing/2014/main" id="{19D3B88D-F28C-F490-325F-9DF9111385FA}"/>
              </a:ext>
            </a:extLst>
          </p:cNvPr>
          <p:cNvGrpSpPr/>
          <p:nvPr userDrawn="1"/>
        </p:nvGrpSpPr>
        <p:grpSpPr>
          <a:xfrm>
            <a:off x="-492967" y="6604482"/>
            <a:ext cx="12684967" cy="0"/>
            <a:chOff x="-424543" y="6586010"/>
            <a:chExt cx="12684967" cy="0"/>
          </a:xfrm>
        </p:grpSpPr>
        <p:cxnSp>
          <p:nvCxnSpPr>
            <p:cNvPr id="11" name="מחבר ישר 10">
              <a:extLst>
                <a:ext uri="{FF2B5EF4-FFF2-40B4-BE49-F238E27FC236}">
                  <a16:creationId xmlns:a16="http://schemas.microsoft.com/office/drawing/2014/main" id="{BEF697C9-8AA0-0F98-5323-0C2FD3249E6E}"/>
                </a:ext>
              </a:extLst>
            </p:cNvPr>
            <p:cNvCxnSpPr>
              <a:cxnSpLocks/>
            </p:cNvCxnSpPr>
            <p:nvPr/>
          </p:nvCxnSpPr>
          <p:spPr>
            <a:xfrm>
              <a:off x="10591800" y="6586010"/>
              <a:ext cx="166862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מחבר ישר 11">
              <a:extLst>
                <a:ext uri="{FF2B5EF4-FFF2-40B4-BE49-F238E27FC236}">
                  <a16:creationId xmlns:a16="http://schemas.microsoft.com/office/drawing/2014/main" id="{720D251F-8DE1-8107-D589-70B3B2159834}"/>
                </a:ext>
              </a:extLst>
            </p:cNvPr>
            <p:cNvCxnSpPr>
              <a:cxnSpLocks/>
            </p:cNvCxnSpPr>
            <p:nvPr/>
          </p:nvCxnSpPr>
          <p:spPr>
            <a:xfrm>
              <a:off x="-424543" y="6586010"/>
              <a:ext cx="761923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תמונה 4">
            <a:extLst>
              <a:ext uri="{FF2B5EF4-FFF2-40B4-BE49-F238E27FC236}">
                <a16:creationId xmlns:a16="http://schemas.microsoft.com/office/drawing/2014/main" id="{634D6B67-8028-1EBA-A09D-3DCEC8FEA4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649" y="6292802"/>
            <a:ext cx="1685925" cy="476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5CAE97-1F65-941F-928B-FCE48F651D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534" y="6175188"/>
            <a:ext cx="980457" cy="59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4E1D35C-44AA-01DD-2EEC-6AB9A492F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2758156-0D24-F604-0141-3C642FDBC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7A2CF27-900C-3322-6DBC-41EBA21BB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26E1C-83C7-464A-ABA9-649B2793F3EE}" type="datetimeFigureOut">
              <a:rPr lang="he-IL" smtClean="0"/>
              <a:t>י'/חשון/תשפ"ד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F4D6874-D91E-67DB-6C48-2EFE7CF0B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762BD66-80F6-6E5F-1EDE-545785EE2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042A3-3829-4B6F-AAD4-3E4C6FA05DC9}" type="slidenum">
              <a:rPr lang="he-IL" smtClean="0"/>
              <a:t>‹#›</a:t>
            </a:fld>
            <a:endParaRPr lang="he-IL"/>
          </a:p>
        </p:txBody>
      </p:sp>
      <p:grpSp>
        <p:nvGrpSpPr>
          <p:cNvPr id="8" name="קבוצה 8">
            <a:extLst>
              <a:ext uri="{FF2B5EF4-FFF2-40B4-BE49-F238E27FC236}">
                <a16:creationId xmlns:a16="http://schemas.microsoft.com/office/drawing/2014/main" id="{E77B7E87-BCBC-223C-37DB-E583B9829D69}"/>
              </a:ext>
            </a:extLst>
          </p:cNvPr>
          <p:cNvGrpSpPr/>
          <p:nvPr userDrawn="1"/>
        </p:nvGrpSpPr>
        <p:grpSpPr>
          <a:xfrm>
            <a:off x="-492967" y="6604482"/>
            <a:ext cx="12684967" cy="0"/>
            <a:chOff x="-424543" y="6586010"/>
            <a:chExt cx="12684967" cy="0"/>
          </a:xfrm>
        </p:grpSpPr>
        <p:cxnSp>
          <p:nvCxnSpPr>
            <p:cNvPr id="11" name="מחבר ישר 10">
              <a:extLst>
                <a:ext uri="{FF2B5EF4-FFF2-40B4-BE49-F238E27FC236}">
                  <a16:creationId xmlns:a16="http://schemas.microsoft.com/office/drawing/2014/main" id="{42538142-634E-FF46-528F-A5284F40FF69}"/>
                </a:ext>
              </a:extLst>
            </p:cNvPr>
            <p:cNvCxnSpPr>
              <a:cxnSpLocks/>
            </p:cNvCxnSpPr>
            <p:nvPr/>
          </p:nvCxnSpPr>
          <p:spPr>
            <a:xfrm>
              <a:off x="10591800" y="6586010"/>
              <a:ext cx="166862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מחבר ישר 11">
              <a:extLst>
                <a:ext uri="{FF2B5EF4-FFF2-40B4-BE49-F238E27FC236}">
                  <a16:creationId xmlns:a16="http://schemas.microsoft.com/office/drawing/2014/main" id="{0A03E1AF-A017-8EAA-7126-BB977BC6C2E7}"/>
                </a:ext>
              </a:extLst>
            </p:cNvPr>
            <p:cNvCxnSpPr>
              <a:cxnSpLocks/>
            </p:cNvCxnSpPr>
            <p:nvPr/>
          </p:nvCxnSpPr>
          <p:spPr>
            <a:xfrm>
              <a:off x="-424543" y="6586010"/>
              <a:ext cx="761923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תמונה 4">
            <a:extLst>
              <a:ext uri="{FF2B5EF4-FFF2-40B4-BE49-F238E27FC236}">
                <a16:creationId xmlns:a16="http://schemas.microsoft.com/office/drawing/2014/main" id="{1B077C08-7BC0-93BB-4257-F2472460A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649" y="6292802"/>
            <a:ext cx="1685925" cy="476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D55F79-A232-C4CA-AA3B-C597D9381F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534" y="6175188"/>
            <a:ext cx="980457" cy="59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0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1689EF7-D82F-B446-CA2D-79285D4E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2843302-76F2-CD30-BA2F-386DDC3AD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7B861F8-CB8A-2299-B1B7-ECD9B2D81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26E1C-83C7-464A-ABA9-649B2793F3EE}" type="datetimeFigureOut">
              <a:rPr lang="he-IL" smtClean="0"/>
              <a:t>י'/חשון/תשפ"ד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AA7271C-41AE-3510-4830-AE5A01BFC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3C09014-C5EA-29B6-FDC1-9A0FC22B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042A3-3829-4B6F-AAD4-3E4C6FA05DC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89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604E3C2-9FEA-DB82-2AD9-7931C84D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128681D-DF14-43FC-9DBD-00D4082A1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823D37D-FB67-F65C-1ECA-15613D3A1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8DC0DEF-CF01-74B1-B932-BB9C2BCB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26E1C-83C7-464A-ABA9-649B2793F3EE}" type="datetimeFigureOut">
              <a:rPr lang="he-IL" smtClean="0"/>
              <a:t>י'/חשון/תשפ"ד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81A10AC-A798-DE03-8FB1-D12EE46F4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179E8BB-905B-5BD5-2C4D-0B81E91A3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042A3-3829-4B6F-AAD4-3E4C6FA05DC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0015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11CA54-9DF1-0D93-E72E-B9ED37D7A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9D8D43D-6154-2BE6-203B-D15D0FF80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4A60059-90F5-C458-D098-A8164B0B4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B105C12A-1A0C-96A5-7144-0A112BC5C2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AFCBF504-9C1B-52F5-5E61-CDEF27447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47C26E2-48BA-91F8-A8BF-410F0E1D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26E1C-83C7-464A-ABA9-649B2793F3EE}" type="datetimeFigureOut">
              <a:rPr lang="he-IL" smtClean="0"/>
              <a:t>י'/חשון/תשפ"ד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F3BD7290-59B6-5C62-A7FB-2CDEEB31D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6BFBF19C-3E69-A62D-5C05-64A2B711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042A3-3829-4B6F-AAD4-3E4C6FA05DC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0222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6A9A1E2-8E55-5D1D-9120-6EA0732B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29D5A9E-36AA-D5D6-41EC-B9C33DD4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26E1C-83C7-464A-ABA9-649B2793F3EE}" type="datetimeFigureOut">
              <a:rPr lang="he-IL" smtClean="0"/>
              <a:t>י'/חשון/תשפ"ד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F5753A8-5EFF-98D2-6FFD-4C41CD3B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038F9EDB-ACE9-484E-0690-4C9E99F5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042A3-3829-4B6F-AAD4-3E4C6FA05DC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800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E0219815-F409-7BD2-CA19-962A7968D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26E1C-83C7-464A-ABA9-649B2793F3EE}" type="datetimeFigureOut">
              <a:rPr lang="he-IL" smtClean="0"/>
              <a:t>י'/חשון/תשפ"ד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64FB00B2-1F08-5ED0-042A-20B5EC6DD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451B92C-BDA2-B4D2-0B79-A7A61695F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042A3-3829-4B6F-AAD4-3E4C6FA05DC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940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8535FDF-AC3A-51BF-208D-FB170FC3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683524D-6F48-80B9-2F8C-C766ECA95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43FCD0D-6A81-F5C7-4016-E02C0E558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E4B65D9-9CC5-BFDF-4B04-C5EB3E9F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26E1C-83C7-464A-ABA9-649B2793F3EE}" type="datetimeFigureOut">
              <a:rPr lang="he-IL" smtClean="0"/>
              <a:t>י'/חשון/תשפ"ד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9B36004-3EA5-E73A-FC37-F7EBC664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7418D6A-6782-8F36-35C3-8D54001C9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042A3-3829-4B6F-AAD4-3E4C6FA05DC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1820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5CCD94A-0112-1A5C-9352-8FA395F98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CF8635B5-6C75-690D-6F8B-569F45809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6E4E78F-EC10-DA5A-7D24-1C3A729AC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CD5FE6C-CF09-2227-A707-65ED47E51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26E1C-83C7-464A-ABA9-649B2793F3EE}" type="datetimeFigureOut">
              <a:rPr lang="he-IL" smtClean="0"/>
              <a:t>י'/חשון/תשפ"ד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4C4A3EA-ED5B-B149-2E3E-3B7EB276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F05D43A-4974-1D77-98FC-762A3728B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042A3-3829-4B6F-AAD4-3E4C6FA05DC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172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45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B0B707E0-A1E6-0D5D-511B-C1044ED70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8E98186-DC57-B7B2-63C0-A01A45D50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3332EB7-D497-1A17-33C9-00B784719B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26E1C-83C7-464A-ABA9-649B2793F3EE}" type="datetimeFigureOut">
              <a:rPr lang="he-IL" smtClean="0"/>
              <a:t>י'/חשון/תשפ"ד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7AFCFCD-B88D-3AF6-2EE5-DCEDCCDFE7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8EAE287-CC2F-41AA-B2B3-A4137C612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042A3-3829-4B6F-AAD4-3E4C6FA05DC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974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1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svg"/><Relationship Id="rId10" Type="http://schemas.openxmlformats.org/officeDocument/2006/relationships/image" Target="../media/image49.sv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pn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.wdp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microsoft.com/office/2007/relationships/hdphoto" Target="../media/hdphoto2.wdp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C5AB9AB8-E487-E457-E733-4EB47BF61D31}"/>
              </a:ext>
            </a:extLst>
          </p:cNvPr>
          <p:cNvGrpSpPr/>
          <p:nvPr/>
        </p:nvGrpSpPr>
        <p:grpSpPr>
          <a:xfrm>
            <a:off x="-8532865" y="-2479716"/>
            <a:ext cx="21816070" cy="13654368"/>
            <a:chOff x="-8532865" y="-2479716"/>
            <a:chExt cx="21816070" cy="136543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E7548A9-968D-5E3B-845C-4A8933A0A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426" b="398"/>
            <a:stretch/>
          </p:blipFill>
          <p:spPr>
            <a:xfrm flipH="1">
              <a:off x="1527401" y="-40695"/>
              <a:ext cx="11755804" cy="6858000"/>
            </a:xfrm>
            <a:prstGeom prst="rect">
              <a:avLst/>
            </a:prstGeom>
          </p:spPr>
        </p:pic>
        <p:sp>
          <p:nvSpPr>
            <p:cNvPr id="3" name="מלבן 2">
              <a:extLst>
                <a:ext uri="{FF2B5EF4-FFF2-40B4-BE49-F238E27FC236}">
                  <a16:creationId xmlns:a16="http://schemas.microsoft.com/office/drawing/2014/main" id="{481A0596-3B47-9099-F303-39AEB2B697BC}"/>
                </a:ext>
              </a:extLst>
            </p:cNvPr>
            <p:cNvSpPr/>
            <p:nvPr/>
          </p:nvSpPr>
          <p:spPr>
            <a:xfrm rot="20234686">
              <a:off x="-5594283" y="-2109286"/>
              <a:ext cx="12949791" cy="13283938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12">
              <a:extLst>
                <a:ext uri="{FF2B5EF4-FFF2-40B4-BE49-F238E27FC236}">
                  <a16:creationId xmlns:a16="http://schemas.microsoft.com/office/drawing/2014/main" id="{A555187F-6B40-2673-2631-43A44983BB30}"/>
                </a:ext>
              </a:extLst>
            </p:cNvPr>
            <p:cNvSpPr/>
            <p:nvPr/>
          </p:nvSpPr>
          <p:spPr>
            <a:xfrm rot="20234686">
              <a:off x="-8532865" y="-2479716"/>
              <a:ext cx="12949791" cy="13283938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6D444E8-7641-BF36-890B-237C1D234246}"/>
              </a:ext>
            </a:extLst>
          </p:cNvPr>
          <p:cNvSpPr txBox="1"/>
          <p:nvPr/>
        </p:nvSpPr>
        <p:spPr>
          <a:xfrm>
            <a:off x="108048" y="3998044"/>
            <a:ext cx="6490715" cy="1323439"/>
          </a:xfrm>
          <a:prstGeom prst="rect">
            <a:avLst/>
          </a:prstGeom>
          <a:solidFill>
            <a:srgbClr val="61448E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Louis George Café" panose="020B0600020202020204" pitchFamily="34" charset="0"/>
              </a:rPr>
              <a:t>Sleeping like a baby is a fundamental human right</a:t>
            </a:r>
            <a:endParaRPr lang="he-IL" sz="4000" b="1" dirty="0">
              <a:solidFill>
                <a:schemeClr val="bg1"/>
              </a:solidFill>
              <a:latin typeface="Louis George Café" panose="020B0600020202020204" pitchFamily="34" charset="0"/>
            </a:endParaRPr>
          </a:p>
        </p:txBody>
      </p: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4BC03637-8AE0-B1FD-4E98-F19238B95606}"/>
              </a:ext>
            </a:extLst>
          </p:cNvPr>
          <p:cNvGrpSpPr/>
          <p:nvPr/>
        </p:nvGrpSpPr>
        <p:grpSpPr>
          <a:xfrm>
            <a:off x="-424543" y="6586010"/>
            <a:ext cx="12684967" cy="0"/>
            <a:chOff x="-424543" y="6586010"/>
            <a:chExt cx="12684967" cy="0"/>
          </a:xfrm>
        </p:grpSpPr>
        <p:cxnSp>
          <p:nvCxnSpPr>
            <p:cNvPr id="11" name="מחבר ישר 10">
              <a:extLst>
                <a:ext uri="{FF2B5EF4-FFF2-40B4-BE49-F238E27FC236}">
                  <a16:creationId xmlns:a16="http://schemas.microsoft.com/office/drawing/2014/main" id="{BCFA6FE6-2B84-F91F-CFC9-E8B427B8DA3E}"/>
                </a:ext>
              </a:extLst>
            </p:cNvPr>
            <p:cNvCxnSpPr>
              <a:cxnSpLocks/>
            </p:cNvCxnSpPr>
            <p:nvPr/>
          </p:nvCxnSpPr>
          <p:spPr>
            <a:xfrm>
              <a:off x="10591800" y="6586010"/>
              <a:ext cx="166862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מחבר ישר 11">
              <a:extLst>
                <a:ext uri="{FF2B5EF4-FFF2-40B4-BE49-F238E27FC236}">
                  <a16:creationId xmlns:a16="http://schemas.microsoft.com/office/drawing/2014/main" id="{5C910221-952A-330F-7C9D-5F2B0FEFDFAE}"/>
                </a:ext>
              </a:extLst>
            </p:cNvPr>
            <p:cNvCxnSpPr>
              <a:cxnSpLocks/>
            </p:cNvCxnSpPr>
            <p:nvPr/>
          </p:nvCxnSpPr>
          <p:spPr>
            <a:xfrm>
              <a:off x="-424543" y="6586010"/>
              <a:ext cx="761923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תמונה 4">
            <a:extLst>
              <a:ext uri="{FF2B5EF4-FFF2-40B4-BE49-F238E27FC236}">
                <a16:creationId xmlns:a16="http://schemas.microsoft.com/office/drawing/2014/main" id="{1DE56F32-A6B2-71B3-7580-FF761BAA8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649" y="6292802"/>
            <a:ext cx="1685925" cy="476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7D64C8-F3DE-4A71-7E91-E4F970D99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08" y="1401936"/>
            <a:ext cx="3675141" cy="22256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93A1DF-A4C7-405F-1A2C-30EC7AAD2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534" y="6175188"/>
            <a:ext cx="980457" cy="59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16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CD82AC4C-DC88-3E3F-6FE8-8F9FE2CD40E6}"/>
              </a:ext>
            </a:extLst>
          </p:cNvPr>
          <p:cNvGrpSpPr/>
          <p:nvPr/>
        </p:nvGrpSpPr>
        <p:grpSpPr>
          <a:xfrm>
            <a:off x="389271" y="196352"/>
            <a:ext cx="1997041" cy="712149"/>
            <a:chOff x="389271" y="196352"/>
            <a:chExt cx="5012518" cy="712149"/>
          </a:xfrm>
        </p:grpSpPr>
        <p:sp>
          <p:nvSpPr>
            <p:cNvPr id="5" name="תיבת טקסט 4">
              <a:extLst>
                <a:ext uri="{FF2B5EF4-FFF2-40B4-BE49-F238E27FC236}">
                  <a16:creationId xmlns:a16="http://schemas.microsoft.com/office/drawing/2014/main" id="{4C367BC2-50F0-4E4B-B4EF-2D679274A681}"/>
                </a:ext>
              </a:extLst>
            </p:cNvPr>
            <p:cNvSpPr txBox="1"/>
            <p:nvPr/>
          </p:nvSpPr>
          <p:spPr>
            <a:xfrm>
              <a:off x="469445" y="196352"/>
              <a:ext cx="4932344" cy="65915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lnSpc>
                  <a:spcPts val="5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Louis George Café" panose="020B0600020202020204" pitchFamily="34" charset="0"/>
                </a:rPr>
                <a:t> </a:t>
              </a:r>
              <a:r>
                <a:rPr lang="en-US" sz="3200" b="1" dirty="0">
                  <a:latin typeface="Louis George Café" panose="020B0600020202020204" pitchFamily="34" charset="0"/>
                </a:rPr>
                <a:t>Features</a:t>
              </a:r>
            </a:p>
          </p:txBody>
        </p:sp>
        <p:grpSp>
          <p:nvGrpSpPr>
            <p:cNvPr id="6" name="קבוצה 5">
              <a:extLst>
                <a:ext uri="{FF2B5EF4-FFF2-40B4-BE49-F238E27FC236}">
                  <a16:creationId xmlns:a16="http://schemas.microsoft.com/office/drawing/2014/main" id="{39F2ED01-CD2B-881D-3604-53352FA0FB2A}"/>
                </a:ext>
              </a:extLst>
            </p:cNvPr>
            <p:cNvGrpSpPr/>
            <p:nvPr/>
          </p:nvGrpSpPr>
          <p:grpSpPr>
            <a:xfrm>
              <a:off x="389271" y="252338"/>
              <a:ext cx="4807133" cy="656163"/>
              <a:chOff x="389271" y="252338"/>
              <a:chExt cx="4807133" cy="656163"/>
            </a:xfrm>
          </p:grpSpPr>
          <p:cxnSp>
            <p:nvCxnSpPr>
              <p:cNvPr id="7" name="מחבר ישר 6">
                <a:extLst>
                  <a:ext uri="{FF2B5EF4-FFF2-40B4-BE49-F238E27FC236}">
                    <a16:creationId xmlns:a16="http://schemas.microsoft.com/office/drawing/2014/main" id="{EB1247B4-AF5F-4626-9C18-D2774E7C9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908501"/>
                <a:ext cx="34606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מחבר ישר 7">
                <a:extLst>
                  <a:ext uri="{FF2B5EF4-FFF2-40B4-BE49-F238E27FC236}">
                    <a16:creationId xmlns:a16="http://schemas.microsoft.com/office/drawing/2014/main" id="{CE5D6F03-8195-1BF6-D04F-85125C8B17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252338"/>
                <a:ext cx="48071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מחבר ישר 8">
                <a:extLst>
                  <a:ext uri="{FF2B5EF4-FFF2-40B4-BE49-F238E27FC236}">
                    <a16:creationId xmlns:a16="http://schemas.microsoft.com/office/drawing/2014/main" id="{42DA829A-2ADC-ED78-7E92-0559CED0A7A1}"/>
                  </a:ext>
                </a:extLst>
              </p:cNvPr>
              <p:cNvCxnSpPr/>
              <p:nvPr/>
            </p:nvCxnSpPr>
            <p:spPr>
              <a:xfrm>
                <a:off x="389271" y="252338"/>
                <a:ext cx="0" cy="656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מחבר ישר 9">
                <a:extLst>
                  <a:ext uri="{FF2B5EF4-FFF2-40B4-BE49-F238E27FC236}">
                    <a16:creationId xmlns:a16="http://schemas.microsoft.com/office/drawing/2014/main" id="{492A9FDB-FA60-7AE9-A803-AEC57D71D6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6404" y="252338"/>
                <a:ext cx="0" cy="3851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תמונה 33">
            <a:extLst>
              <a:ext uri="{FF2B5EF4-FFF2-40B4-BE49-F238E27FC236}">
                <a16:creationId xmlns:a16="http://schemas.microsoft.com/office/drawing/2014/main" id="{CE44E9A5-8E66-7F56-75CD-7CE8E6A9E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79" y="855507"/>
            <a:ext cx="6431462" cy="461107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A67288F-CDC3-8B23-ED96-980E140CBA9A}"/>
              </a:ext>
            </a:extLst>
          </p:cNvPr>
          <p:cNvGrpSpPr/>
          <p:nvPr/>
        </p:nvGrpSpPr>
        <p:grpSpPr>
          <a:xfrm>
            <a:off x="5540214" y="2565177"/>
            <a:ext cx="3765450" cy="971973"/>
            <a:chOff x="6278588" y="2154572"/>
            <a:chExt cx="3549723" cy="971973"/>
          </a:xfrm>
        </p:grpSpPr>
        <p:grpSp>
          <p:nvGrpSpPr>
            <p:cNvPr id="17" name="קבוצה 48">
              <a:extLst>
                <a:ext uri="{FF2B5EF4-FFF2-40B4-BE49-F238E27FC236}">
                  <a16:creationId xmlns:a16="http://schemas.microsoft.com/office/drawing/2014/main" id="{886DCF97-F0AB-9180-EE35-828E2C37A538}"/>
                </a:ext>
              </a:extLst>
            </p:cNvPr>
            <p:cNvGrpSpPr/>
            <p:nvPr/>
          </p:nvGrpSpPr>
          <p:grpSpPr>
            <a:xfrm>
              <a:off x="6278588" y="2154572"/>
              <a:ext cx="3549723" cy="971973"/>
              <a:chOff x="1624134" y="3816188"/>
              <a:chExt cx="3677933" cy="1007079"/>
            </a:xfrm>
          </p:grpSpPr>
          <p:grpSp>
            <p:nvGrpSpPr>
              <p:cNvPr id="25" name="קבוצה 49">
                <a:extLst>
                  <a:ext uri="{FF2B5EF4-FFF2-40B4-BE49-F238E27FC236}">
                    <a16:creationId xmlns:a16="http://schemas.microsoft.com/office/drawing/2014/main" id="{D202F203-B9BA-65C9-C682-7409E4EBB811}"/>
                  </a:ext>
                </a:extLst>
              </p:cNvPr>
              <p:cNvGrpSpPr/>
              <p:nvPr/>
            </p:nvGrpSpPr>
            <p:grpSpPr>
              <a:xfrm>
                <a:off x="1624134" y="4179336"/>
                <a:ext cx="3677933" cy="643931"/>
                <a:chOff x="1624134" y="4179336"/>
                <a:chExt cx="3677933" cy="643931"/>
              </a:xfrm>
            </p:grpSpPr>
            <p:cxnSp>
              <p:nvCxnSpPr>
                <p:cNvPr id="27" name="מחבר חץ ישר 51">
                  <a:extLst>
                    <a:ext uri="{FF2B5EF4-FFF2-40B4-BE49-F238E27FC236}">
                      <a16:creationId xmlns:a16="http://schemas.microsoft.com/office/drawing/2014/main" id="{FB693C84-273B-E48C-7FEA-17E523F1F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24134" y="4179336"/>
                  <a:ext cx="2125288" cy="64393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מחבר ישר 52">
                  <a:extLst>
                    <a:ext uri="{FF2B5EF4-FFF2-40B4-BE49-F238E27FC236}">
                      <a16:creationId xmlns:a16="http://schemas.microsoft.com/office/drawing/2014/main" id="{3BD7A10E-09A3-F0CD-A80E-D1C1BAA271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49422" y="4179336"/>
                  <a:ext cx="155264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תיבת טקסט 50">
                <a:extLst>
                  <a:ext uri="{FF2B5EF4-FFF2-40B4-BE49-F238E27FC236}">
                    <a16:creationId xmlns:a16="http://schemas.microsoft.com/office/drawing/2014/main" id="{2CB01342-89D4-5242-D21F-ADDF66161BA6}"/>
                  </a:ext>
                </a:extLst>
              </p:cNvPr>
              <p:cNvSpPr txBox="1"/>
              <p:nvPr/>
            </p:nvSpPr>
            <p:spPr>
              <a:xfrm>
                <a:off x="3220514" y="3816188"/>
                <a:ext cx="2069171" cy="382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kumimoji="0" lang="en-US" b="1" i="0" u="none" strike="noStrike" kern="1200" cap="none" spc="-2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Louis George Café" panose="020B0600020202020204" pitchFamily="34" charset="0"/>
                    <a:cs typeface="Rubik Black" pitchFamily="2" charset="-79"/>
                  </a:rPr>
                  <a:t>Mouth Guard</a:t>
                </a:r>
                <a:endParaRPr lang="en-US" b="1" spc="-20" dirty="0">
                  <a:latin typeface="Louis George Café" panose="020B0600020202020204" pitchFamily="34" charset="0"/>
                  <a:cs typeface="Rubik Black" pitchFamily="2" charset="-79"/>
                </a:endParaRPr>
              </a:p>
            </p:txBody>
          </p:sp>
        </p:grp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B079B2C6-22C1-1B1B-D7F3-14161EC9AA6E}"/>
                </a:ext>
              </a:extLst>
            </p:cNvPr>
            <p:cNvSpPr txBox="1"/>
            <p:nvPr/>
          </p:nvSpPr>
          <p:spPr>
            <a:xfrm>
              <a:off x="8281135" y="2500222"/>
              <a:ext cx="14005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600AC"/>
                  </a:solidFill>
                  <a:latin typeface="Louis George Café" panose="020B0600020202020204" pitchFamily="34" charset="0"/>
                </a:rPr>
                <a:t>No straps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8EF16F-03D2-4DE2-824A-73DC70937C65}"/>
              </a:ext>
            </a:extLst>
          </p:cNvPr>
          <p:cNvGrpSpPr/>
          <p:nvPr/>
        </p:nvGrpSpPr>
        <p:grpSpPr>
          <a:xfrm>
            <a:off x="5377779" y="1227545"/>
            <a:ext cx="4015923" cy="2052613"/>
            <a:chOff x="6116152" y="816940"/>
            <a:chExt cx="4015923" cy="2052613"/>
          </a:xfrm>
        </p:grpSpPr>
        <p:grpSp>
          <p:nvGrpSpPr>
            <p:cNvPr id="16" name="קבוצה 34">
              <a:extLst>
                <a:ext uri="{FF2B5EF4-FFF2-40B4-BE49-F238E27FC236}">
                  <a16:creationId xmlns:a16="http://schemas.microsoft.com/office/drawing/2014/main" id="{6A514C6C-7417-6CFF-E7FC-E039BE3DE35C}"/>
                </a:ext>
              </a:extLst>
            </p:cNvPr>
            <p:cNvGrpSpPr/>
            <p:nvPr/>
          </p:nvGrpSpPr>
          <p:grpSpPr>
            <a:xfrm>
              <a:off x="6116152" y="816940"/>
              <a:ext cx="3894558" cy="2052613"/>
              <a:chOff x="1753764" y="3175566"/>
              <a:chExt cx="4035222" cy="2126751"/>
            </a:xfrm>
          </p:grpSpPr>
          <p:grpSp>
            <p:nvGrpSpPr>
              <p:cNvPr id="29" name="קבוצה 35">
                <a:extLst>
                  <a:ext uri="{FF2B5EF4-FFF2-40B4-BE49-F238E27FC236}">
                    <a16:creationId xmlns:a16="http://schemas.microsoft.com/office/drawing/2014/main" id="{38F5B1EE-482A-683C-9141-3F8AD34A3A68}"/>
                  </a:ext>
                </a:extLst>
              </p:cNvPr>
              <p:cNvGrpSpPr/>
              <p:nvPr/>
            </p:nvGrpSpPr>
            <p:grpSpPr>
              <a:xfrm>
                <a:off x="1753764" y="3531605"/>
                <a:ext cx="3993743" cy="1770712"/>
                <a:chOff x="1753764" y="3531605"/>
                <a:chExt cx="3993743" cy="1770712"/>
              </a:xfrm>
            </p:grpSpPr>
            <p:cxnSp>
              <p:nvCxnSpPr>
                <p:cNvPr id="31" name="מחבר חץ ישר 46">
                  <a:extLst>
                    <a:ext uri="{FF2B5EF4-FFF2-40B4-BE49-F238E27FC236}">
                      <a16:creationId xmlns:a16="http://schemas.microsoft.com/office/drawing/2014/main" id="{BED9C854-F54C-566C-9204-A732DBD3C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53764" y="3531605"/>
                  <a:ext cx="1944656" cy="177071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מחבר ישר 47">
                  <a:extLst>
                    <a:ext uri="{FF2B5EF4-FFF2-40B4-BE49-F238E27FC236}">
                      <a16:creationId xmlns:a16="http://schemas.microsoft.com/office/drawing/2014/main" id="{DEFEBD7C-5108-69F8-44D2-C3200BB0E4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98420" y="3531605"/>
                  <a:ext cx="204908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תיבת טקסט 36">
                <a:extLst>
                  <a:ext uri="{FF2B5EF4-FFF2-40B4-BE49-F238E27FC236}">
                    <a16:creationId xmlns:a16="http://schemas.microsoft.com/office/drawing/2014/main" id="{68493C22-21F8-7C89-42E8-36FEF256C691}"/>
                  </a:ext>
                </a:extLst>
              </p:cNvPr>
              <p:cNvSpPr txBox="1"/>
              <p:nvPr/>
            </p:nvSpPr>
            <p:spPr>
              <a:xfrm>
                <a:off x="3719815" y="3175566"/>
                <a:ext cx="2069171" cy="382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US" b="1" spc="-20" dirty="0">
                    <a:latin typeface="Louis George Café" panose="020B0600020202020204" pitchFamily="34" charset="0"/>
                    <a:cs typeface="Rubik Black" pitchFamily="2" charset="-79"/>
                  </a:rPr>
                  <a:t>Intra-Oral Airflow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F7F99F-6137-432E-CF74-547AD122CCB1}"/>
                </a:ext>
              </a:extLst>
            </p:cNvPr>
            <p:cNvSpPr txBox="1"/>
            <p:nvPr/>
          </p:nvSpPr>
          <p:spPr>
            <a:xfrm>
              <a:off x="8013668" y="1122949"/>
              <a:ext cx="211840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5600AC"/>
                  </a:solidFill>
                  <a:latin typeface="Louis George Café" panose="020B0600020202020204" pitchFamily="34" charset="0"/>
                </a:rPr>
                <a:t>Facial Pressure Sensation Free</a:t>
              </a:r>
            </a:p>
          </p:txBody>
        </p:sp>
      </p:grpSp>
      <p:sp>
        <p:nvSpPr>
          <p:cNvPr id="33" name="TextBox 40">
            <a:extLst>
              <a:ext uri="{FF2B5EF4-FFF2-40B4-BE49-F238E27FC236}">
                <a16:creationId xmlns:a16="http://schemas.microsoft.com/office/drawing/2014/main" id="{2DB661E2-1A5E-1A3F-085B-0166421AE78F}"/>
              </a:ext>
            </a:extLst>
          </p:cNvPr>
          <p:cNvSpPr txBox="1"/>
          <p:nvPr/>
        </p:nvSpPr>
        <p:spPr>
          <a:xfrm>
            <a:off x="7627139" y="5503982"/>
            <a:ext cx="20584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ouis George Café" panose="020B0600020202020204" pitchFamily="34" charset="0"/>
              </a:rPr>
              <a:t>Any Standard CPAP</a:t>
            </a:r>
          </a:p>
        </p:txBody>
      </p:sp>
      <p:grpSp>
        <p:nvGrpSpPr>
          <p:cNvPr id="18" name="קבוצה 148">
            <a:extLst>
              <a:ext uri="{FF2B5EF4-FFF2-40B4-BE49-F238E27FC236}">
                <a16:creationId xmlns:a16="http://schemas.microsoft.com/office/drawing/2014/main" id="{22A34403-D1EA-57BD-51D3-123466357BB0}"/>
              </a:ext>
            </a:extLst>
          </p:cNvPr>
          <p:cNvGrpSpPr/>
          <p:nvPr/>
        </p:nvGrpSpPr>
        <p:grpSpPr>
          <a:xfrm>
            <a:off x="340253" y="5357796"/>
            <a:ext cx="4072720" cy="715666"/>
            <a:chOff x="2220686" y="1293629"/>
            <a:chExt cx="8238930" cy="1085676"/>
          </a:xfrm>
        </p:grpSpPr>
        <p:sp>
          <p:nvSpPr>
            <p:cNvPr id="20" name="מלבן 3">
              <a:extLst>
                <a:ext uri="{FF2B5EF4-FFF2-40B4-BE49-F238E27FC236}">
                  <a16:creationId xmlns:a16="http://schemas.microsoft.com/office/drawing/2014/main" id="{629E7232-21B6-D452-B2DA-C71C06663625}"/>
                </a:ext>
              </a:extLst>
            </p:cNvPr>
            <p:cNvSpPr/>
            <p:nvPr/>
          </p:nvSpPr>
          <p:spPr>
            <a:xfrm>
              <a:off x="2220686" y="1293629"/>
              <a:ext cx="8238930" cy="1085676"/>
            </a:xfrm>
            <a:prstGeom prst="rect">
              <a:avLst/>
            </a:prstGeom>
            <a:solidFill>
              <a:srgbClr val="614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תיבת טקסט 16">
              <a:extLst>
                <a:ext uri="{FF2B5EF4-FFF2-40B4-BE49-F238E27FC236}">
                  <a16:creationId xmlns:a16="http://schemas.microsoft.com/office/drawing/2014/main" id="{482FF30E-D5F8-97F6-54A7-89989CE2D2AF}"/>
                </a:ext>
              </a:extLst>
            </p:cNvPr>
            <p:cNvSpPr txBox="1"/>
            <p:nvPr/>
          </p:nvSpPr>
          <p:spPr>
            <a:xfrm>
              <a:off x="2299608" y="1293629"/>
              <a:ext cx="8085364" cy="10738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000" b="1" dirty="0">
                  <a:solidFill>
                    <a:schemeClr val="bg1"/>
                  </a:solidFill>
                  <a:latin typeface="Louis George Café" panose="020B0600020202020204" pitchFamily="34" charset="0"/>
                </a:rPr>
                <a:t>Lower pressure required for treatment due to direct airflow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762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תמונה 7" descr="תמונה שמכילה אדם, קיר, איש, מחייך&#10;&#10;התיאור נוצר באופן אוטומטי">
            <a:extLst>
              <a:ext uri="{FF2B5EF4-FFF2-40B4-BE49-F238E27FC236}">
                <a16:creationId xmlns:a16="http://schemas.microsoft.com/office/drawing/2014/main" id="{15917489-8634-463C-D691-359C0BD6F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23" y="3740368"/>
            <a:ext cx="2406163" cy="2412209"/>
          </a:xfrm>
          <a:prstGeom prst="ellipse">
            <a:avLst/>
          </a:prstGeom>
        </p:spPr>
      </p:pic>
      <p:grpSp>
        <p:nvGrpSpPr>
          <p:cNvPr id="20" name="קבוצה 121">
            <a:extLst>
              <a:ext uri="{FF2B5EF4-FFF2-40B4-BE49-F238E27FC236}">
                <a16:creationId xmlns:a16="http://schemas.microsoft.com/office/drawing/2014/main" id="{78101ECC-37F6-D22A-3AE8-C0928DB7519A}"/>
              </a:ext>
            </a:extLst>
          </p:cNvPr>
          <p:cNvGrpSpPr/>
          <p:nvPr/>
        </p:nvGrpSpPr>
        <p:grpSpPr>
          <a:xfrm>
            <a:off x="1071210" y="1163451"/>
            <a:ext cx="1908456" cy="1684075"/>
            <a:chOff x="5183093" y="4558512"/>
            <a:chExt cx="1430419" cy="1262242"/>
          </a:xfrm>
        </p:grpSpPr>
        <p:grpSp>
          <p:nvGrpSpPr>
            <p:cNvPr id="21" name="קבוצה 127">
              <a:extLst>
                <a:ext uri="{FF2B5EF4-FFF2-40B4-BE49-F238E27FC236}">
                  <a16:creationId xmlns:a16="http://schemas.microsoft.com/office/drawing/2014/main" id="{C4084D89-1B3D-A47D-5695-364894D8A213}"/>
                </a:ext>
              </a:extLst>
            </p:cNvPr>
            <p:cNvGrpSpPr/>
            <p:nvPr/>
          </p:nvGrpSpPr>
          <p:grpSpPr>
            <a:xfrm>
              <a:off x="5315334" y="4685017"/>
              <a:ext cx="1133017" cy="1133017"/>
              <a:chOff x="6987161" y="3424564"/>
              <a:chExt cx="1076971" cy="1076971"/>
            </a:xfrm>
          </p:grpSpPr>
          <p:sp>
            <p:nvSpPr>
              <p:cNvPr id="23" name="אליפסה 129">
                <a:extLst>
                  <a:ext uri="{FF2B5EF4-FFF2-40B4-BE49-F238E27FC236}">
                    <a16:creationId xmlns:a16="http://schemas.microsoft.com/office/drawing/2014/main" id="{7362FAE7-7023-A240-FF1E-449E55AD3B4E}"/>
                  </a:ext>
                </a:extLst>
              </p:cNvPr>
              <p:cNvSpPr/>
              <p:nvPr/>
            </p:nvSpPr>
            <p:spPr>
              <a:xfrm>
                <a:off x="6987161" y="3424564"/>
                <a:ext cx="1076971" cy="10769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24" name="גרפיקה 130">
                <a:extLst>
                  <a:ext uri="{FF2B5EF4-FFF2-40B4-BE49-F238E27FC236}">
                    <a16:creationId xmlns:a16="http://schemas.microsoft.com/office/drawing/2014/main" id="{1329C589-59FB-824F-19D1-43B30BB2C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177511" y="3605846"/>
                <a:ext cx="696269" cy="733792"/>
              </a:xfrm>
              <a:prstGeom prst="rect">
                <a:avLst/>
              </a:prstGeom>
            </p:spPr>
          </p:pic>
        </p:grpSp>
        <p:sp>
          <p:nvSpPr>
            <p:cNvPr id="22" name="תיבת טקסט 128">
              <a:extLst>
                <a:ext uri="{FF2B5EF4-FFF2-40B4-BE49-F238E27FC236}">
                  <a16:creationId xmlns:a16="http://schemas.microsoft.com/office/drawing/2014/main" id="{C09FA1A2-E05F-61AE-D10E-44EE47B91573}"/>
                </a:ext>
              </a:extLst>
            </p:cNvPr>
            <p:cNvSpPr txBox="1"/>
            <p:nvPr/>
          </p:nvSpPr>
          <p:spPr>
            <a:xfrm>
              <a:off x="5183093" y="4558512"/>
              <a:ext cx="1430419" cy="1262242"/>
            </a:xfrm>
            <a:prstGeom prst="rect">
              <a:avLst/>
            </a:prstGeom>
            <a:noFill/>
          </p:spPr>
          <p:txBody>
            <a:bodyPr wrap="square">
              <a:prstTxWarp prst="textArchUp">
                <a:avLst>
                  <a:gd name="adj" fmla="val 10587283"/>
                </a:avLst>
              </a:prstTxWarp>
              <a:spAutoFit/>
            </a:bodyPr>
            <a:lstStyle/>
            <a:p>
              <a:pPr lvl="0" algn="ctr">
                <a:defRPr/>
              </a:pPr>
              <a:r>
                <a:rPr lang="en-US" sz="1600" b="1" spc="-20" dirty="0">
                  <a:solidFill>
                    <a:srgbClr val="92D050"/>
                  </a:solidFill>
                  <a:latin typeface="Louis George Café" panose="020B0600020202020204" pitchFamily="34" charset="0"/>
                  <a:cs typeface="Rubik Black" pitchFamily="2" charset="-79"/>
                </a:rPr>
                <a:t>TECH FEASIBILITY</a:t>
              </a:r>
            </a:p>
          </p:txBody>
        </p:sp>
      </p:grpSp>
      <p:pic>
        <p:nvPicPr>
          <p:cNvPr id="4" name="Picture 3" descr="A picture containing indoor, food&#10;&#10;Description automatically generated">
            <a:extLst>
              <a:ext uri="{FF2B5EF4-FFF2-40B4-BE49-F238E27FC236}">
                <a16:creationId xmlns:a16="http://schemas.microsoft.com/office/drawing/2014/main" id="{5C61585D-185F-9838-962C-1E5B078A57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" t="22197" r="33699"/>
          <a:stretch/>
        </p:blipFill>
        <p:spPr>
          <a:xfrm>
            <a:off x="3775585" y="1733445"/>
            <a:ext cx="4142231" cy="2872589"/>
          </a:xfrm>
          <a:prstGeom prst="rect">
            <a:avLst/>
          </a:prstGeom>
        </p:spPr>
      </p:pic>
      <p:grpSp>
        <p:nvGrpSpPr>
          <p:cNvPr id="27" name="קבוצה 26">
            <a:extLst>
              <a:ext uri="{FF2B5EF4-FFF2-40B4-BE49-F238E27FC236}">
                <a16:creationId xmlns:a16="http://schemas.microsoft.com/office/drawing/2014/main" id="{D3B28F58-F99D-E7EC-6C8F-79AC643C5BA8}"/>
              </a:ext>
            </a:extLst>
          </p:cNvPr>
          <p:cNvGrpSpPr/>
          <p:nvPr/>
        </p:nvGrpSpPr>
        <p:grpSpPr>
          <a:xfrm>
            <a:off x="3667434" y="1641990"/>
            <a:ext cx="4363543" cy="3038164"/>
            <a:chOff x="389271" y="252338"/>
            <a:chExt cx="4807133" cy="656163"/>
          </a:xfrm>
        </p:grpSpPr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EC9D459F-82DF-7501-B0B3-C90797C18219}"/>
                </a:ext>
              </a:extLst>
            </p:cNvPr>
            <p:cNvCxnSpPr>
              <a:cxnSpLocks/>
            </p:cNvCxnSpPr>
            <p:nvPr/>
          </p:nvCxnSpPr>
          <p:spPr>
            <a:xfrm>
              <a:off x="389271" y="908501"/>
              <a:ext cx="346068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2EF3B351-28E4-B032-77FD-43FA2B3FB237}"/>
                </a:ext>
              </a:extLst>
            </p:cNvPr>
            <p:cNvCxnSpPr>
              <a:cxnSpLocks/>
            </p:cNvCxnSpPr>
            <p:nvPr/>
          </p:nvCxnSpPr>
          <p:spPr>
            <a:xfrm>
              <a:off x="389271" y="252338"/>
              <a:ext cx="48071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E7B6D176-7ACD-1040-C231-03C677D291AF}"/>
                </a:ext>
              </a:extLst>
            </p:cNvPr>
            <p:cNvCxnSpPr/>
            <p:nvPr/>
          </p:nvCxnSpPr>
          <p:spPr>
            <a:xfrm>
              <a:off x="389271" y="252338"/>
              <a:ext cx="0" cy="6561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446190C0-2F4F-02F0-F58C-F21101E1C198}"/>
                </a:ext>
              </a:extLst>
            </p:cNvPr>
            <p:cNvCxnSpPr>
              <a:cxnSpLocks/>
            </p:cNvCxnSpPr>
            <p:nvPr/>
          </p:nvCxnSpPr>
          <p:spPr>
            <a:xfrm>
              <a:off x="5196404" y="252338"/>
              <a:ext cx="0" cy="3851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קשת 31">
            <a:extLst>
              <a:ext uri="{FF2B5EF4-FFF2-40B4-BE49-F238E27FC236}">
                <a16:creationId xmlns:a16="http://schemas.microsoft.com/office/drawing/2014/main" id="{ACEB201A-AC7D-8BE8-3952-236AFDA7C6F8}"/>
              </a:ext>
            </a:extLst>
          </p:cNvPr>
          <p:cNvSpPr/>
          <p:nvPr/>
        </p:nvSpPr>
        <p:spPr>
          <a:xfrm>
            <a:off x="638799" y="3638759"/>
            <a:ext cx="2613701" cy="2595157"/>
          </a:xfrm>
          <a:prstGeom prst="arc">
            <a:avLst>
              <a:gd name="adj1" fmla="val 13441019"/>
              <a:gd name="adj2" fmla="val 11651883"/>
            </a:avLst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33" name="קבוצה 32">
            <a:extLst>
              <a:ext uri="{FF2B5EF4-FFF2-40B4-BE49-F238E27FC236}">
                <a16:creationId xmlns:a16="http://schemas.microsoft.com/office/drawing/2014/main" id="{5E4D1238-3539-0C9F-A7B6-4F371FBC1213}"/>
              </a:ext>
            </a:extLst>
          </p:cNvPr>
          <p:cNvGrpSpPr/>
          <p:nvPr/>
        </p:nvGrpSpPr>
        <p:grpSpPr>
          <a:xfrm>
            <a:off x="8563895" y="805352"/>
            <a:ext cx="2999136" cy="3038161"/>
            <a:chOff x="389271" y="252338"/>
            <a:chExt cx="4807133" cy="656163"/>
          </a:xfrm>
        </p:grpSpPr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3D42B350-C618-7E1E-B2E9-9BB5A1DB1589}"/>
                </a:ext>
              </a:extLst>
            </p:cNvPr>
            <p:cNvCxnSpPr>
              <a:cxnSpLocks/>
            </p:cNvCxnSpPr>
            <p:nvPr/>
          </p:nvCxnSpPr>
          <p:spPr>
            <a:xfrm>
              <a:off x="389271" y="908501"/>
              <a:ext cx="346068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68317AE1-BEF7-8F6D-B7AC-CC6387C350BC}"/>
                </a:ext>
              </a:extLst>
            </p:cNvPr>
            <p:cNvCxnSpPr>
              <a:cxnSpLocks/>
            </p:cNvCxnSpPr>
            <p:nvPr/>
          </p:nvCxnSpPr>
          <p:spPr>
            <a:xfrm>
              <a:off x="389271" y="252338"/>
              <a:ext cx="48071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EF207492-5129-CB5D-1352-2758C95CB842}"/>
                </a:ext>
              </a:extLst>
            </p:cNvPr>
            <p:cNvCxnSpPr/>
            <p:nvPr/>
          </p:nvCxnSpPr>
          <p:spPr>
            <a:xfrm>
              <a:off x="389271" y="252338"/>
              <a:ext cx="0" cy="6561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מחבר ישר 36">
              <a:extLst>
                <a:ext uri="{FF2B5EF4-FFF2-40B4-BE49-F238E27FC236}">
                  <a16:creationId xmlns:a16="http://schemas.microsoft.com/office/drawing/2014/main" id="{186FC486-9CF4-3872-70FA-C2C2B6157A6B}"/>
                </a:ext>
              </a:extLst>
            </p:cNvPr>
            <p:cNvCxnSpPr>
              <a:cxnSpLocks/>
            </p:cNvCxnSpPr>
            <p:nvPr/>
          </p:nvCxnSpPr>
          <p:spPr>
            <a:xfrm>
              <a:off x="5196404" y="252338"/>
              <a:ext cx="0" cy="3851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95AF3F7B-DA43-4BAA-C1A9-EF0DBCFC9F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4" r="31522"/>
          <a:stretch/>
        </p:blipFill>
        <p:spPr>
          <a:xfrm>
            <a:off x="8677055" y="944218"/>
            <a:ext cx="2782761" cy="2796149"/>
          </a:xfrm>
          <a:prstGeom prst="rect">
            <a:avLst/>
          </a:prstGeom>
        </p:spPr>
      </p:pic>
      <p:sp>
        <p:nvSpPr>
          <p:cNvPr id="5" name="תיבת טקסט 72">
            <a:extLst>
              <a:ext uri="{FF2B5EF4-FFF2-40B4-BE49-F238E27FC236}">
                <a16:creationId xmlns:a16="http://schemas.microsoft.com/office/drawing/2014/main" id="{3482B99D-DF86-8C57-0947-641CF93D5855}"/>
              </a:ext>
            </a:extLst>
          </p:cNvPr>
          <p:cNvSpPr txBox="1"/>
          <p:nvPr/>
        </p:nvSpPr>
        <p:spPr>
          <a:xfrm>
            <a:off x="5201750" y="4989700"/>
            <a:ext cx="4451825" cy="954107"/>
          </a:xfrm>
          <a:prstGeom prst="rect">
            <a:avLst/>
          </a:prstGeom>
          <a:solidFill>
            <a:srgbClr val="61448E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Louis George Café" panose="020B0600020202020204" pitchFamily="34" charset="0"/>
              </a:rPr>
              <a:t>Initial Prototypes for proof of concept testing</a:t>
            </a:r>
          </a:p>
        </p:txBody>
      </p:sp>
      <p:grpSp>
        <p:nvGrpSpPr>
          <p:cNvPr id="6" name="קבוצה 17">
            <a:extLst>
              <a:ext uri="{FF2B5EF4-FFF2-40B4-BE49-F238E27FC236}">
                <a16:creationId xmlns:a16="http://schemas.microsoft.com/office/drawing/2014/main" id="{78A879FB-77EE-A293-FDD3-4D04443A72B4}"/>
              </a:ext>
            </a:extLst>
          </p:cNvPr>
          <p:cNvGrpSpPr/>
          <p:nvPr/>
        </p:nvGrpSpPr>
        <p:grpSpPr>
          <a:xfrm>
            <a:off x="61284" y="8184"/>
            <a:ext cx="2785250" cy="701536"/>
            <a:chOff x="389271" y="206965"/>
            <a:chExt cx="4932538" cy="701536"/>
          </a:xfrm>
        </p:grpSpPr>
        <p:sp>
          <p:nvSpPr>
            <p:cNvPr id="7" name="תיבת טקסט 24">
              <a:extLst>
                <a:ext uri="{FF2B5EF4-FFF2-40B4-BE49-F238E27FC236}">
                  <a16:creationId xmlns:a16="http://schemas.microsoft.com/office/drawing/2014/main" id="{5D6C9595-212D-D283-587F-C669C9DEF68C}"/>
                </a:ext>
              </a:extLst>
            </p:cNvPr>
            <p:cNvSpPr txBox="1"/>
            <p:nvPr/>
          </p:nvSpPr>
          <p:spPr>
            <a:xfrm>
              <a:off x="389466" y="206965"/>
              <a:ext cx="4932343" cy="65915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lnSpc>
                  <a:spcPts val="5000"/>
                </a:lnSpc>
              </a:pPr>
              <a:r>
                <a:rPr lang="en-US" sz="3200" b="1" dirty="0">
                  <a:latin typeface="Louis George Café" panose="020B0600020202020204" pitchFamily="34" charset="0"/>
                </a:rPr>
                <a:t>De-Risking</a:t>
              </a:r>
            </a:p>
          </p:txBody>
        </p:sp>
        <p:grpSp>
          <p:nvGrpSpPr>
            <p:cNvPr id="8" name="קבוצה 15">
              <a:extLst>
                <a:ext uri="{FF2B5EF4-FFF2-40B4-BE49-F238E27FC236}">
                  <a16:creationId xmlns:a16="http://schemas.microsoft.com/office/drawing/2014/main" id="{6F97F51E-44D3-5E46-6F18-62620DB4C1CD}"/>
                </a:ext>
              </a:extLst>
            </p:cNvPr>
            <p:cNvGrpSpPr/>
            <p:nvPr/>
          </p:nvGrpSpPr>
          <p:grpSpPr>
            <a:xfrm>
              <a:off x="389271" y="252338"/>
              <a:ext cx="3872387" cy="656163"/>
              <a:chOff x="389271" y="252338"/>
              <a:chExt cx="3872387" cy="656163"/>
            </a:xfrm>
          </p:grpSpPr>
          <p:cxnSp>
            <p:nvCxnSpPr>
              <p:cNvPr id="9" name="מחבר ישר 2">
                <a:extLst>
                  <a:ext uri="{FF2B5EF4-FFF2-40B4-BE49-F238E27FC236}">
                    <a16:creationId xmlns:a16="http://schemas.microsoft.com/office/drawing/2014/main" id="{14313FD9-821F-1B8A-A621-3A13B820C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908501"/>
                <a:ext cx="34606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מחבר ישר 69">
                <a:extLst>
                  <a:ext uri="{FF2B5EF4-FFF2-40B4-BE49-F238E27FC236}">
                    <a16:creationId xmlns:a16="http://schemas.microsoft.com/office/drawing/2014/main" id="{83116FCF-FBD2-065A-E7B1-25B7E5474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252338"/>
                <a:ext cx="387238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מחבר ישר 8">
                <a:extLst>
                  <a:ext uri="{FF2B5EF4-FFF2-40B4-BE49-F238E27FC236}">
                    <a16:creationId xmlns:a16="http://schemas.microsoft.com/office/drawing/2014/main" id="{684F33C3-BF5B-353D-D76D-66197CC5F7A2}"/>
                  </a:ext>
                </a:extLst>
              </p:cNvPr>
              <p:cNvCxnSpPr/>
              <p:nvPr/>
            </p:nvCxnSpPr>
            <p:spPr>
              <a:xfrm>
                <a:off x="389271" y="252338"/>
                <a:ext cx="0" cy="656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מחבר ישר 75">
                <a:extLst>
                  <a:ext uri="{FF2B5EF4-FFF2-40B4-BE49-F238E27FC236}">
                    <a16:creationId xmlns:a16="http://schemas.microsoft.com/office/drawing/2014/main" id="{3758916D-D191-0227-399A-D7F54B153A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5179" y="252338"/>
                <a:ext cx="0" cy="3851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33643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קבוצה 70">
            <a:extLst>
              <a:ext uri="{FF2B5EF4-FFF2-40B4-BE49-F238E27FC236}">
                <a16:creationId xmlns:a16="http://schemas.microsoft.com/office/drawing/2014/main" id="{FEA96C74-8393-AAA4-C3DC-922388578035}"/>
              </a:ext>
            </a:extLst>
          </p:cNvPr>
          <p:cNvGrpSpPr/>
          <p:nvPr/>
        </p:nvGrpSpPr>
        <p:grpSpPr>
          <a:xfrm>
            <a:off x="1397468" y="1090948"/>
            <a:ext cx="1807913" cy="1650061"/>
            <a:chOff x="5618963" y="2562399"/>
            <a:chExt cx="1355061" cy="1236749"/>
          </a:xfrm>
        </p:grpSpPr>
        <p:grpSp>
          <p:nvGrpSpPr>
            <p:cNvPr id="27" name="קבוצה 71">
              <a:extLst>
                <a:ext uri="{FF2B5EF4-FFF2-40B4-BE49-F238E27FC236}">
                  <a16:creationId xmlns:a16="http://schemas.microsoft.com/office/drawing/2014/main" id="{E86BAE01-D45E-C067-28D1-B908597A48F2}"/>
                </a:ext>
              </a:extLst>
            </p:cNvPr>
            <p:cNvGrpSpPr/>
            <p:nvPr/>
          </p:nvGrpSpPr>
          <p:grpSpPr>
            <a:xfrm>
              <a:off x="5711628" y="2666131"/>
              <a:ext cx="1133017" cy="1133017"/>
              <a:chOff x="8180959" y="2191118"/>
              <a:chExt cx="1076971" cy="1076971"/>
            </a:xfrm>
          </p:grpSpPr>
          <p:sp>
            <p:nvSpPr>
              <p:cNvPr id="29" name="אליפסה 74">
                <a:extLst>
                  <a:ext uri="{FF2B5EF4-FFF2-40B4-BE49-F238E27FC236}">
                    <a16:creationId xmlns:a16="http://schemas.microsoft.com/office/drawing/2014/main" id="{094EB5F7-9A5A-18C0-6015-C21C232FEC07}"/>
                  </a:ext>
                </a:extLst>
              </p:cNvPr>
              <p:cNvSpPr/>
              <p:nvPr/>
            </p:nvSpPr>
            <p:spPr>
              <a:xfrm>
                <a:off x="8180959" y="2191118"/>
                <a:ext cx="1076971" cy="10769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/>
              </a:p>
            </p:txBody>
          </p:sp>
          <p:pic>
            <p:nvPicPr>
              <p:cNvPr id="30" name="גרפיקה 76">
                <a:extLst>
                  <a:ext uri="{FF2B5EF4-FFF2-40B4-BE49-F238E27FC236}">
                    <a16:creationId xmlns:a16="http://schemas.microsoft.com/office/drawing/2014/main" id="{17FF4C3B-5A6F-15B8-6FBD-46A3E031F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79980" y="2318923"/>
                <a:ext cx="678927" cy="821359"/>
              </a:xfrm>
              <a:prstGeom prst="rect">
                <a:avLst/>
              </a:prstGeom>
            </p:spPr>
          </p:pic>
        </p:grpSp>
        <p:sp>
          <p:nvSpPr>
            <p:cNvPr id="28" name="תיבת טקסט 73">
              <a:extLst>
                <a:ext uri="{FF2B5EF4-FFF2-40B4-BE49-F238E27FC236}">
                  <a16:creationId xmlns:a16="http://schemas.microsoft.com/office/drawing/2014/main" id="{06DCB8BA-C2A3-9B1D-C066-7CA65886F236}"/>
                </a:ext>
              </a:extLst>
            </p:cNvPr>
            <p:cNvSpPr txBox="1"/>
            <p:nvPr/>
          </p:nvSpPr>
          <p:spPr>
            <a:xfrm>
              <a:off x="5618963" y="2562399"/>
              <a:ext cx="1355061" cy="1157722"/>
            </a:xfrm>
            <a:prstGeom prst="rect">
              <a:avLst/>
            </a:prstGeom>
            <a:noFill/>
          </p:spPr>
          <p:txBody>
            <a:bodyPr wrap="square">
              <a:prstTxWarp prst="textArchUp">
                <a:avLst/>
              </a:prstTxWarp>
              <a:spAutoFit/>
            </a:bodyPr>
            <a:lstStyle/>
            <a:p>
              <a:pPr lvl="0" algn="ctr" rtl="0">
                <a:defRPr/>
              </a:pPr>
              <a:r>
                <a:rPr lang="en-US" sz="1600" b="1" spc="-20" dirty="0">
                  <a:solidFill>
                    <a:srgbClr val="92D050"/>
                  </a:solidFill>
                  <a:latin typeface="Louis George Café" panose="020B0600020202020204" pitchFamily="34" charset="0"/>
                  <a:cs typeface="Rubik Black" pitchFamily="2" charset="-79"/>
                </a:rPr>
                <a:t>Intellectual Property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CED8255-616B-22AF-701E-CE67FB692BD0}"/>
              </a:ext>
            </a:extLst>
          </p:cNvPr>
          <p:cNvGrpSpPr/>
          <p:nvPr/>
        </p:nvGrpSpPr>
        <p:grpSpPr>
          <a:xfrm>
            <a:off x="903846" y="3315789"/>
            <a:ext cx="2744005" cy="2095992"/>
            <a:chOff x="4945450" y="2941658"/>
            <a:chExt cx="3421290" cy="2851047"/>
          </a:xfrm>
        </p:grpSpPr>
        <p:sp>
          <p:nvSpPr>
            <p:cNvPr id="31" name="תיבת טקסט 72">
              <a:extLst>
                <a:ext uri="{FF2B5EF4-FFF2-40B4-BE49-F238E27FC236}">
                  <a16:creationId xmlns:a16="http://schemas.microsoft.com/office/drawing/2014/main" id="{23500344-68E8-3049-33FA-6EA24FC0AA59}"/>
                </a:ext>
              </a:extLst>
            </p:cNvPr>
            <p:cNvSpPr txBox="1"/>
            <p:nvPr/>
          </p:nvSpPr>
          <p:spPr>
            <a:xfrm>
              <a:off x="5093102" y="4662351"/>
              <a:ext cx="3125989" cy="1130354"/>
            </a:xfrm>
            <a:prstGeom prst="rect">
              <a:avLst/>
            </a:prstGeom>
            <a:solidFill>
              <a:srgbClr val="61448E"/>
            </a:solidFill>
          </p:spPr>
          <p:txBody>
            <a:bodyPr wrap="square">
              <a:spAutoFit/>
            </a:bodyPr>
            <a:lstStyle/>
            <a:p>
              <a:pPr lvl="0" algn="ctr" rtl="0">
                <a:defRPr/>
              </a:pPr>
              <a:r>
                <a:rPr lang="en-US" sz="2400" b="1" spc="-20" dirty="0">
                  <a:solidFill>
                    <a:schemeClr val="bg1"/>
                  </a:solidFill>
                  <a:latin typeface="Louis George Café" panose="020B0600020202020204" pitchFamily="34" charset="0"/>
                  <a:cs typeface="Rubik Black" pitchFamily="2" charset="-79"/>
                </a:rPr>
                <a:t>Freedom to Operate</a:t>
              </a:r>
            </a:p>
          </p:txBody>
        </p:sp>
        <p:sp>
          <p:nvSpPr>
            <p:cNvPr id="32" name="תיבת טקסט 72">
              <a:extLst>
                <a:ext uri="{FF2B5EF4-FFF2-40B4-BE49-F238E27FC236}">
                  <a16:creationId xmlns:a16="http://schemas.microsoft.com/office/drawing/2014/main" id="{B39641C0-862B-F521-B48D-BB2EE820AE2C}"/>
                </a:ext>
              </a:extLst>
            </p:cNvPr>
            <p:cNvSpPr txBox="1"/>
            <p:nvPr/>
          </p:nvSpPr>
          <p:spPr>
            <a:xfrm>
              <a:off x="4945450" y="2941658"/>
              <a:ext cx="3421290" cy="1130353"/>
            </a:xfrm>
            <a:prstGeom prst="rect">
              <a:avLst/>
            </a:prstGeom>
            <a:solidFill>
              <a:srgbClr val="61448E"/>
            </a:solidFill>
          </p:spPr>
          <p:txBody>
            <a:bodyPr wrap="square">
              <a:spAutoFit/>
            </a:bodyPr>
            <a:lstStyle/>
            <a:p>
              <a:pPr lvl="0" algn="ctr" rtl="0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Louis George Café" panose="020B0600020202020204" pitchFamily="34" charset="0"/>
                </a:rPr>
                <a:t>Provisional patent Acquired</a:t>
              </a:r>
              <a:endParaRPr lang="en-US" sz="2400" b="1" spc="-20" dirty="0">
                <a:solidFill>
                  <a:schemeClr val="bg1"/>
                </a:solidFill>
                <a:latin typeface="Louis George Café" panose="020B0600020202020204" pitchFamily="34" charset="0"/>
                <a:cs typeface="Rubik Black" pitchFamily="2" charset="-79"/>
              </a:endParaRPr>
            </a:p>
          </p:txBody>
        </p:sp>
      </p:grpSp>
      <p:sp>
        <p:nvSpPr>
          <p:cNvPr id="20" name="תיבת טקסט 72">
            <a:extLst>
              <a:ext uri="{FF2B5EF4-FFF2-40B4-BE49-F238E27FC236}">
                <a16:creationId xmlns:a16="http://schemas.microsoft.com/office/drawing/2014/main" id="{0BA9BA5A-2D8D-95FB-FB89-758E78C6B5F8}"/>
              </a:ext>
            </a:extLst>
          </p:cNvPr>
          <p:cNvSpPr txBox="1"/>
          <p:nvPr/>
        </p:nvSpPr>
        <p:spPr>
          <a:xfrm>
            <a:off x="4944612" y="3330118"/>
            <a:ext cx="2459089" cy="461665"/>
          </a:xfrm>
          <a:prstGeom prst="rect">
            <a:avLst/>
          </a:prstGeom>
          <a:solidFill>
            <a:srgbClr val="61448E"/>
          </a:solidFill>
        </p:spPr>
        <p:txBody>
          <a:bodyPr wrap="square">
            <a:spAutoFit/>
          </a:bodyPr>
          <a:lstStyle/>
          <a:p>
            <a:pPr lvl="0" algn="ctr" rtl="0">
              <a:defRPr/>
            </a:pPr>
            <a:r>
              <a:rPr lang="en-US" sz="2400" b="1" spc="-20" dirty="0">
                <a:solidFill>
                  <a:schemeClr val="bg1"/>
                </a:solidFill>
                <a:latin typeface="Louis George Café" panose="020B0600020202020204" pitchFamily="34" charset="0"/>
                <a:cs typeface="Rubik Black" pitchFamily="2" charset="-79"/>
              </a:rPr>
              <a:t>Class II</a:t>
            </a:r>
          </a:p>
        </p:txBody>
      </p:sp>
      <p:sp>
        <p:nvSpPr>
          <p:cNvPr id="22" name="תיבת טקסט 72">
            <a:extLst>
              <a:ext uri="{FF2B5EF4-FFF2-40B4-BE49-F238E27FC236}">
                <a16:creationId xmlns:a16="http://schemas.microsoft.com/office/drawing/2014/main" id="{743A8608-DA30-EBB9-3B92-334364E54183}"/>
              </a:ext>
            </a:extLst>
          </p:cNvPr>
          <p:cNvSpPr txBox="1"/>
          <p:nvPr/>
        </p:nvSpPr>
        <p:spPr>
          <a:xfrm>
            <a:off x="4908799" y="4167752"/>
            <a:ext cx="2571357" cy="461665"/>
          </a:xfrm>
          <a:prstGeom prst="rect">
            <a:avLst/>
          </a:prstGeom>
          <a:solidFill>
            <a:srgbClr val="61448E"/>
          </a:solidFill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en-US" sz="2400" b="1" spc="-20" dirty="0">
                <a:solidFill>
                  <a:schemeClr val="bg1"/>
                </a:solidFill>
                <a:latin typeface="Louis George Café" panose="020B0600020202020204" pitchFamily="34" charset="0"/>
                <a:cs typeface="Rubik Black" pitchFamily="2" charset="-79"/>
              </a:rPr>
              <a:t>510(K) De-novo</a:t>
            </a:r>
          </a:p>
        </p:txBody>
      </p:sp>
      <p:sp>
        <p:nvSpPr>
          <p:cNvPr id="33" name="תיבת טקסט 72">
            <a:extLst>
              <a:ext uri="{FF2B5EF4-FFF2-40B4-BE49-F238E27FC236}">
                <a16:creationId xmlns:a16="http://schemas.microsoft.com/office/drawing/2014/main" id="{28A5829F-0DB8-EAA4-E4C5-4446E74B99CC}"/>
              </a:ext>
            </a:extLst>
          </p:cNvPr>
          <p:cNvSpPr txBox="1"/>
          <p:nvPr/>
        </p:nvSpPr>
        <p:spPr>
          <a:xfrm>
            <a:off x="4936864" y="4962677"/>
            <a:ext cx="2571358" cy="830997"/>
          </a:xfrm>
          <a:prstGeom prst="rect">
            <a:avLst/>
          </a:prstGeom>
          <a:solidFill>
            <a:srgbClr val="61448E"/>
          </a:solidFill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en-US" sz="2400" b="1" spc="-20" dirty="0">
                <a:solidFill>
                  <a:schemeClr val="bg1"/>
                </a:solidFill>
                <a:latin typeface="Louis George Café" panose="020B0600020202020204" pitchFamily="34" charset="0"/>
                <a:cs typeface="Rubik Black" pitchFamily="2" charset="-79"/>
              </a:rPr>
              <a:t>Clinical trial</a:t>
            </a:r>
          </a:p>
          <a:p>
            <a:pPr algn="ctr" rtl="0">
              <a:defRPr/>
            </a:pPr>
            <a:r>
              <a:rPr lang="en-US" sz="2400" b="1" spc="-20" dirty="0">
                <a:solidFill>
                  <a:schemeClr val="bg1"/>
                </a:solidFill>
                <a:latin typeface="Louis George Café" panose="020B0600020202020204" pitchFamily="34" charset="0"/>
                <a:cs typeface="Rubik Black" pitchFamily="2" charset="-79"/>
              </a:rPr>
              <a:t>(safety, efficacy)</a:t>
            </a:r>
          </a:p>
        </p:txBody>
      </p:sp>
      <p:grpSp>
        <p:nvGrpSpPr>
          <p:cNvPr id="35" name="קבוצה 77">
            <a:extLst>
              <a:ext uri="{FF2B5EF4-FFF2-40B4-BE49-F238E27FC236}">
                <a16:creationId xmlns:a16="http://schemas.microsoft.com/office/drawing/2014/main" id="{D7663E72-759A-9A6B-4660-E44665961A55}"/>
              </a:ext>
            </a:extLst>
          </p:cNvPr>
          <p:cNvGrpSpPr/>
          <p:nvPr/>
        </p:nvGrpSpPr>
        <p:grpSpPr>
          <a:xfrm>
            <a:off x="4953664" y="1113641"/>
            <a:ext cx="2459089" cy="2014840"/>
            <a:chOff x="6636892" y="2574028"/>
            <a:chExt cx="1843127" cy="1510158"/>
          </a:xfrm>
        </p:grpSpPr>
        <p:grpSp>
          <p:nvGrpSpPr>
            <p:cNvPr id="36" name="קבוצה 78">
              <a:extLst>
                <a:ext uri="{FF2B5EF4-FFF2-40B4-BE49-F238E27FC236}">
                  <a16:creationId xmlns:a16="http://schemas.microsoft.com/office/drawing/2014/main" id="{54DAD2CA-4690-5CEB-62F5-EEFD62F2EC70}"/>
                </a:ext>
              </a:extLst>
            </p:cNvPr>
            <p:cNvGrpSpPr/>
            <p:nvPr/>
          </p:nvGrpSpPr>
          <p:grpSpPr>
            <a:xfrm>
              <a:off x="6999184" y="2668198"/>
              <a:ext cx="1133017" cy="1133017"/>
              <a:chOff x="6994240" y="2191116"/>
              <a:chExt cx="1076971" cy="1076971"/>
            </a:xfrm>
          </p:grpSpPr>
          <p:sp>
            <p:nvSpPr>
              <p:cNvPr id="39" name="אליפסה 81">
                <a:extLst>
                  <a:ext uri="{FF2B5EF4-FFF2-40B4-BE49-F238E27FC236}">
                    <a16:creationId xmlns:a16="http://schemas.microsoft.com/office/drawing/2014/main" id="{532925B4-CEF0-FA59-B1CF-A1A58982D49A}"/>
                  </a:ext>
                </a:extLst>
              </p:cNvPr>
              <p:cNvSpPr/>
              <p:nvPr/>
            </p:nvSpPr>
            <p:spPr>
              <a:xfrm>
                <a:off x="6994240" y="2191116"/>
                <a:ext cx="1076971" cy="10769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rgbClr val="92D050"/>
                  </a:solidFill>
                </a:endParaRPr>
              </a:p>
            </p:txBody>
          </p:sp>
          <p:pic>
            <p:nvPicPr>
              <p:cNvPr id="40" name="גרפיקה 82">
                <a:extLst>
                  <a:ext uri="{FF2B5EF4-FFF2-40B4-BE49-F238E27FC236}">
                    <a16:creationId xmlns:a16="http://schemas.microsoft.com/office/drawing/2014/main" id="{756B400D-FDBF-1ACE-942C-3759D0EFA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04374" y="2363318"/>
                <a:ext cx="746300" cy="717115"/>
              </a:xfrm>
              <a:prstGeom prst="rect">
                <a:avLst/>
              </a:prstGeom>
            </p:spPr>
          </p:pic>
        </p:grpSp>
        <p:sp>
          <p:nvSpPr>
            <p:cNvPr id="37" name="תיבת טקסט 79">
              <a:extLst>
                <a:ext uri="{FF2B5EF4-FFF2-40B4-BE49-F238E27FC236}">
                  <a16:creationId xmlns:a16="http://schemas.microsoft.com/office/drawing/2014/main" id="{E6CED2FE-5CE9-AC5D-FC83-C0FC167AA76C}"/>
                </a:ext>
              </a:extLst>
            </p:cNvPr>
            <p:cNvSpPr txBox="1"/>
            <p:nvPr/>
          </p:nvSpPr>
          <p:spPr>
            <a:xfrm>
              <a:off x="6636892" y="3830434"/>
              <a:ext cx="1843127" cy="2537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rtl="0">
                <a:defRPr/>
              </a:pPr>
              <a:endParaRPr lang="en-US" sz="1600" spc="-20" dirty="0">
                <a:latin typeface="Louis George Café" panose="020B0600020202020204" pitchFamily="34" charset="0"/>
                <a:cs typeface="Rubik Black" pitchFamily="2" charset="-79"/>
              </a:endParaRPr>
            </a:p>
          </p:txBody>
        </p:sp>
        <p:sp>
          <p:nvSpPr>
            <p:cNvPr id="38" name="תיבת טקסט 80">
              <a:extLst>
                <a:ext uri="{FF2B5EF4-FFF2-40B4-BE49-F238E27FC236}">
                  <a16:creationId xmlns:a16="http://schemas.microsoft.com/office/drawing/2014/main" id="{EED6ABFB-D290-0F21-E15E-651524D06F3A}"/>
                </a:ext>
              </a:extLst>
            </p:cNvPr>
            <p:cNvSpPr txBox="1"/>
            <p:nvPr/>
          </p:nvSpPr>
          <p:spPr>
            <a:xfrm>
              <a:off x="6856676" y="2574028"/>
              <a:ext cx="1430418" cy="1068465"/>
            </a:xfrm>
            <a:prstGeom prst="rect">
              <a:avLst/>
            </a:prstGeom>
            <a:noFill/>
          </p:spPr>
          <p:txBody>
            <a:bodyPr wrap="square">
              <a:prstTxWarp prst="textArchUp">
                <a:avLst>
                  <a:gd name="adj" fmla="val 10587283"/>
                </a:avLst>
              </a:prstTxWarp>
              <a:spAutoFit/>
            </a:bodyPr>
            <a:lstStyle/>
            <a:p>
              <a:pPr lvl="0" algn="ctr" rtl="0">
                <a:defRPr/>
              </a:pPr>
              <a:r>
                <a:rPr lang="en-US" sz="1600" b="1" spc="-20" dirty="0">
                  <a:solidFill>
                    <a:srgbClr val="92D050"/>
                  </a:solidFill>
                  <a:latin typeface="Louis George Café" panose="020B0600020202020204" pitchFamily="34" charset="0"/>
                  <a:cs typeface="Rubik Black" pitchFamily="2" charset="-79"/>
                </a:rPr>
                <a:t>REGULATION</a:t>
              </a:r>
            </a:p>
          </p:txBody>
        </p:sp>
      </p:grpSp>
      <p:grpSp>
        <p:nvGrpSpPr>
          <p:cNvPr id="41" name="קבוצה 17">
            <a:extLst>
              <a:ext uri="{FF2B5EF4-FFF2-40B4-BE49-F238E27FC236}">
                <a16:creationId xmlns:a16="http://schemas.microsoft.com/office/drawing/2014/main" id="{BCC9B279-E560-87CB-188C-7FCBA93022AD}"/>
              </a:ext>
            </a:extLst>
          </p:cNvPr>
          <p:cNvGrpSpPr/>
          <p:nvPr/>
        </p:nvGrpSpPr>
        <p:grpSpPr>
          <a:xfrm>
            <a:off x="61284" y="8184"/>
            <a:ext cx="2785250" cy="701536"/>
            <a:chOff x="389271" y="206965"/>
            <a:chExt cx="4932538" cy="701536"/>
          </a:xfrm>
        </p:grpSpPr>
        <p:sp>
          <p:nvSpPr>
            <p:cNvPr id="42" name="תיבת טקסט 24">
              <a:extLst>
                <a:ext uri="{FF2B5EF4-FFF2-40B4-BE49-F238E27FC236}">
                  <a16:creationId xmlns:a16="http://schemas.microsoft.com/office/drawing/2014/main" id="{6399E4A1-E953-DE95-4C66-599E231448A9}"/>
                </a:ext>
              </a:extLst>
            </p:cNvPr>
            <p:cNvSpPr txBox="1"/>
            <p:nvPr/>
          </p:nvSpPr>
          <p:spPr>
            <a:xfrm>
              <a:off x="389466" y="206965"/>
              <a:ext cx="4932343" cy="65915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lnSpc>
                  <a:spcPts val="5000"/>
                </a:lnSpc>
              </a:pPr>
              <a:r>
                <a:rPr lang="en-US" sz="3200" b="1" dirty="0">
                  <a:latin typeface="Louis George Café" panose="020B0600020202020204" pitchFamily="34" charset="0"/>
                </a:rPr>
                <a:t>De-Risking</a:t>
              </a:r>
            </a:p>
          </p:txBody>
        </p:sp>
        <p:grpSp>
          <p:nvGrpSpPr>
            <p:cNvPr id="43" name="קבוצה 15">
              <a:extLst>
                <a:ext uri="{FF2B5EF4-FFF2-40B4-BE49-F238E27FC236}">
                  <a16:creationId xmlns:a16="http://schemas.microsoft.com/office/drawing/2014/main" id="{E0A3E489-B107-1F82-1DDF-20F83586071E}"/>
                </a:ext>
              </a:extLst>
            </p:cNvPr>
            <p:cNvGrpSpPr/>
            <p:nvPr/>
          </p:nvGrpSpPr>
          <p:grpSpPr>
            <a:xfrm>
              <a:off x="389271" y="252338"/>
              <a:ext cx="3872387" cy="656163"/>
              <a:chOff x="389271" y="252338"/>
              <a:chExt cx="3872387" cy="656163"/>
            </a:xfrm>
          </p:grpSpPr>
          <p:cxnSp>
            <p:nvCxnSpPr>
              <p:cNvPr id="44" name="מחבר ישר 2">
                <a:extLst>
                  <a:ext uri="{FF2B5EF4-FFF2-40B4-BE49-F238E27FC236}">
                    <a16:creationId xmlns:a16="http://schemas.microsoft.com/office/drawing/2014/main" id="{818043C5-7E9E-D6A6-5709-75BA2195F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908501"/>
                <a:ext cx="34606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מחבר ישר 69">
                <a:extLst>
                  <a:ext uri="{FF2B5EF4-FFF2-40B4-BE49-F238E27FC236}">
                    <a16:creationId xmlns:a16="http://schemas.microsoft.com/office/drawing/2014/main" id="{BCAF941A-EF0F-0976-545A-460EA789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252338"/>
                <a:ext cx="387238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מחבר ישר 8">
                <a:extLst>
                  <a:ext uri="{FF2B5EF4-FFF2-40B4-BE49-F238E27FC236}">
                    <a16:creationId xmlns:a16="http://schemas.microsoft.com/office/drawing/2014/main" id="{5A11BF5B-25C1-5190-F32B-2A43C271D46B}"/>
                  </a:ext>
                </a:extLst>
              </p:cNvPr>
              <p:cNvCxnSpPr/>
              <p:nvPr/>
            </p:nvCxnSpPr>
            <p:spPr>
              <a:xfrm>
                <a:off x="389271" y="252338"/>
                <a:ext cx="0" cy="656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מחבר ישר 75">
                <a:extLst>
                  <a:ext uri="{FF2B5EF4-FFF2-40B4-BE49-F238E27FC236}">
                    <a16:creationId xmlns:a16="http://schemas.microsoft.com/office/drawing/2014/main" id="{B7431CEC-5CC8-6269-0AF2-FA1062760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5179" y="252338"/>
                <a:ext cx="0" cy="3851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2" name="Graphic 51" descr="Badge Tick1 with solid fill">
            <a:extLst>
              <a:ext uri="{FF2B5EF4-FFF2-40B4-BE49-F238E27FC236}">
                <a16:creationId xmlns:a16="http://schemas.microsoft.com/office/drawing/2014/main" id="{D6F0D7EE-FBDC-EC10-14F6-956E1BF36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1478" y="3270231"/>
            <a:ext cx="565364" cy="551024"/>
          </a:xfrm>
          <a:prstGeom prst="rect">
            <a:avLst/>
          </a:prstGeom>
        </p:spPr>
      </p:pic>
      <p:pic>
        <p:nvPicPr>
          <p:cNvPr id="53" name="Graphic 52" descr="Badge Tick1 with solid fill">
            <a:extLst>
              <a:ext uri="{FF2B5EF4-FFF2-40B4-BE49-F238E27FC236}">
                <a16:creationId xmlns:a16="http://schemas.microsoft.com/office/drawing/2014/main" id="{E9630792-D6D0-98FE-9A0C-27953C6B2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1478" y="4153850"/>
            <a:ext cx="565364" cy="551024"/>
          </a:xfrm>
          <a:prstGeom prst="rect">
            <a:avLst/>
          </a:prstGeom>
        </p:spPr>
      </p:pic>
      <p:pic>
        <p:nvPicPr>
          <p:cNvPr id="54" name="Graphic 53" descr="Badge Tick1 with solid fill">
            <a:extLst>
              <a:ext uri="{FF2B5EF4-FFF2-40B4-BE49-F238E27FC236}">
                <a16:creationId xmlns:a16="http://schemas.microsoft.com/office/drawing/2014/main" id="{737784EA-CC20-F4E8-809F-214C64889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4818" y="3476609"/>
            <a:ext cx="565364" cy="551024"/>
          </a:xfrm>
          <a:prstGeom prst="rect">
            <a:avLst/>
          </a:prstGeom>
        </p:spPr>
      </p:pic>
      <p:pic>
        <p:nvPicPr>
          <p:cNvPr id="55" name="Graphic 54" descr="Badge Tick1 with solid fill">
            <a:extLst>
              <a:ext uri="{FF2B5EF4-FFF2-40B4-BE49-F238E27FC236}">
                <a16:creationId xmlns:a16="http://schemas.microsoft.com/office/drawing/2014/main" id="{54DCFF72-093D-BC12-0840-A367C6703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6034" y="4759629"/>
            <a:ext cx="565364" cy="55102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41EFA44-1FF5-7FC1-B5E2-A29B809E9F37}"/>
              </a:ext>
            </a:extLst>
          </p:cNvPr>
          <p:cNvGrpSpPr/>
          <p:nvPr/>
        </p:nvGrpSpPr>
        <p:grpSpPr>
          <a:xfrm>
            <a:off x="8682163" y="3326052"/>
            <a:ext cx="3335272" cy="1571518"/>
            <a:chOff x="4037975" y="870131"/>
            <a:chExt cx="5394355" cy="2607873"/>
          </a:xfrm>
        </p:grpSpPr>
        <p:sp>
          <p:nvSpPr>
            <p:cNvPr id="24" name="תיבת טקסט 72">
              <a:extLst>
                <a:ext uri="{FF2B5EF4-FFF2-40B4-BE49-F238E27FC236}">
                  <a16:creationId xmlns:a16="http://schemas.microsoft.com/office/drawing/2014/main" id="{828E9720-7ADA-D91D-1832-45F081931642}"/>
                </a:ext>
              </a:extLst>
            </p:cNvPr>
            <p:cNvSpPr txBox="1"/>
            <p:nvPr/>
          </p:nvSpPr>
          <p:spPr>
            <a:xfrm>
              <a:off x="4058296" y="894796"/>
              <a:ext cx="4072800" cy="868261"/>
            </a:xfrm>
            <a:prstGeom prst="rect">
              <a:avLst/>
            </a:prstGeom>
            <a:solidFill>
              <a:srgbClr val="61448E"/>
            </a:solidFill>
          </p:spPr>
          <p:txBody>
            <a:bodyPr wrap="square">
              <a:spAutoFit/>
            </a:bodyPr>
            <a:lstStyle/>
            <a:p>
              <a:pPr lvl="0" algn="ctr" rtl="0">
                <a:defRPr/>
              </a:pPr>
              <a:r>
                <a:rPr lang="en-US" sz="2800" b="1" spc="-20" dirty="0">
                  <a:solidFill>
                    <a:schemeClr val="bg1"/>
                  </a:solidFill>
                  <a:latin typeface="Louis George Café" panose="020B0600020202020204" pitchFamily="34" charset="0"/>
                  <a:cs typeface="Rubik Black" pitchFamily="2" charset="-79"/>
                </a:rPr>
                <a:t>Coverage</a:t>
              </a:r>
            </a:p>
          </p:txBody>
        </p:sp>
        <p:sp>
          <p:nvSpPr>
            <p:cNvPr id="34" name="תיבת טקסט 72">
              <a:extLst>
                <a:ext uri="{FF2B5EF4-FFF2-40B4-BE49-F238E27FC236}">
                  <a16:creationId xmlns:a16="http://schemas.microsoft.com/office/drawing/2014/main" id="{0312C017-21D6-D69C-950A-85F4D4173232}"/>
                </a:ext>
              </a:extLst>
            </p:cNvPr>
            <p:cNvSpPr txBox="1"/>
            <p:nvPr/>
          </p:nvSpPr>
          <p:spPr>
            <a:xfrm>
              <a:off x="4037975" y="2605650"/>
              <a:ext cx="4072800" cy="868261"/>
            </a:xfrm>
            <a:prstGeom prst="rect">
              <a:avLst/>
            </a:prstGeom>
            <a:solidFill>
              <a:srgbClr val="61448E"/>
            </a:solidFill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en-US" sz="2800" b="1" spc="-20" dirty="0">
                  <a:solidFill>
                    <a:schemeClr val="bg1"/>
                  </a:solidFill>
                  <a:latin typeface="Louis George Café" panose="020B0600020202020204" pitchFamily="34" charset="0"/>
                  <a:cs typeface="Rubik Black" pitchFamily="2" charset="-79"/>
                </a:rPr>
                <a:t>HCPC code</a:t>
              </a:r>
            </a:p>
          </p:txBody>
        </p:sp>
        <p:pic>
          <p:nvPicPr>
            <p:cNvPr id="48" name="Graphic 47" descr="Badge Tick1 with solid fill">
              <a:extLst>
                <a:ext uri="{FF2B5EF4-FFF2-40B4-BE49-F238E27FC236}">
                  <a16:creationId xmlns:a16="http://schemas.microsoft.com/office/drawing/2014/main" id="{FCF9B659-B6D2-32AC-CE3B-25498DD8F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17930" y="870131"/>
              <a:ext cx="914400" cy="914401"/>
            </a:xfrm>
            <a:prstGeom prst="rect">
              <a:avLst/>
            </a:prstGeom>
          </p:spPr>
        </p:pic>
        <p:pic>
          <p:nvPicPr>
            <p:cNvPr id="49" name="Graphic 48" descr="Badge Tick1 with solid fill">
              <a:extLst>
                <a:ext uri="{FF2B5EF4-FFF2-40B4-BE49-F238E27FC236}">
                  <a16:creationId xmlns:a16="http://schemas.microsoft.com/office/drawing/2014/main" id="{EFA6D3B4-6CEB-3411-744D-F30AA78F8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14925" y="2563601"/>
              <a:ext cx="914400" cy="914403"/>
            </a:xfrm>
            <a:prstGeom prst="rect">
              <a:avLst/>
            </a:prstGeom>
          </p:spPr>
        </p:pic>
      </p:grpSp>
      <p:grpSp>
        <p:nvGrpSpPr>
          <p:cNvPr id="51" name="קבוצה 83">
            <a:extLst>
              <a:ext uri="{FF2B5EF4-FFF2-40B4-BE49-F238E27FC236}">
                <a16:creationId xmlns:a16="http://schemas.microsoft.com/office/drawing/2014/main" id="{6B218861-E711-644D-6808-C9BF595C0229}"/>
              </a:ext>
            </a:extLst>
          </p:cNvPr>
          <p:cNvGrpSpPr/>
          <p:nvPr/>
        </p:nvGrpSpPr>
        <p:grpSpPr>
          <a:xfrm>
            <a:off x="8789065" y="1128316"/>
            <a:ext cx="2459089" cy="2009751"/>
            <a:chOff x="7916046" y="2577839"/>
            <a:chExt cx="1843128" cy="1506346"/>
          </a:xfrm>
        </p:grpSpPr>
        <p:sp>
          <p:nvSpPr>
            <p:cNvPr id="56" name="תיבת טקסט 84">
              <a:extLst>
                <a:ext uri="{FF2B5EF4-FFF2-40B4-BE49-F238E27FC236}">
                  <a16:creationId xmlns:a16="http://schemas.microsoft.com/office/drawing/2014/main" id="{3C9ABD94-66EE-9091-86D7-232D95B63546}"/>
                </a:ext>
              </a:extLst>
            </p:cNvPr>
            <p:cNvSpPr txBox="1"/>
            <p:nvPr/>
          </p:nvSpPr>
          <p:spPr>
            <a:xfrm>
              <a:off x="8122401" y="2577839"/>
              <a:ext cx="1430418" cy="1209323"/>
            </a:xfrm>
            <a:prstGeom prst="rect">
              <a:avLst/>
            </a:prstGeom>
            <a:noFill/>
          </p:spPr>
          <p:txBody>
            <a:bodyPr wrap="square">
              <a:prstTxWarp prst="textArchUp">
                <a:avLst>
                  <a:gd name="adj" fmla="val 10587283"/>
                </a:avLst>
              </a:prstTxWarp>
              <a:spAutoFit/>
            </a:bodyPr>
            <a:lstStyle/>
            <a:p>
              <a:pPr lvl="0" algn="ctr" rtl="0">
                <a:defRPr/>
              </a:pPr>
              <a:r>
                <a:rPr lang="en-US" sz="1600" b="1" spc="-20" dirty="0">
                  <a:solidFill>
                    <a:srgbClr val="92D050"/>
                  </a:solidFill>
                  <a:latin typeface="Louis George Café" panose="020B0600020202020204" pitchFamily="34" charset="0"/>
                  <a:cs typeface="Rubik Black" pitchFamily="2" charset="-79"/>
                </a:rPr>
                <a:t>REIMBURSMENT</a:t>
              </a:r>
            </a:p>
          </p:txBody>
        </p:sp>
        <p:grpSp>
          <p:nvGrpSpPr>
            <p:cNvPr id="57" name="קבוצה 85">
              <a:extLst>
                <a:ext uri="{FF2B5EF4-FFF2-40B4-BE49-F238E27FC236}">
                  <a16:creationId xmlns:a16="http://schemas.microsoft.com/office/drawing/2014/main" id="{FB143ADD-E024-230C-F20B-5BA6B5F5D4FE}"/>
                </a:ext>
              </a:extLst>
            </p:cNvPr>
            <p:cNvGrpSpPr/>
            <p:nvPr/>
          </p:nvGrpSpPr>
          <p:grpSpPr>
            <a:xfrm>
              <a:off x="8280667" y="2664655"/>
              <a:ext cx="1133017" cy="1133017"/>
              <a:chOff x="8178638" y="3440472"/>
              <a:chExt cx="1076971" cy="1076971"/>
            </a:xfrm>
          </p:grpSpPr>
          <p:sp>
            <p:nvSpPr>
              <p:cNvPr id="59" name="אליפסה 87">
                <a:extLst>
                  <a:ext uri="{FF2B5EF4-FFF2-40B4-BE49-F238E27FC236}">
                    <a16:creationId xmlns:a16="http://schemas.microsoft.com/office/drawing/2014/main" id="{721ACD3F-B4CE-03FE-1F50-167872BA1D6E}"/>
                  </a:ext>
                </a:extLst>
              </p:cNvPr>
              <p:cNvSpPr/>
              <p:nvPr/>
            </p:nvSpPr>
            <p:spPr>
              <a:xfrm>
                <a:off x="8178638" y="3440472"/>
                <a:ext cx="1076971" cy="10769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/>
              </a:p>
            </p:txBody>
          </p:sp>
          <p:pic>
            <p:nvPicPr>
              <p:cNvPr id="60" name="גרפיקה 88">
                <a:extLst>
                  <a:ext uri="{FF2B5EF4-FFF2-40B4-BE49-F238E27FC236}">
                    <a16:creationId xmlns:a16="http://schemas.microsoft.com/office/drawing/2014/main" id="{95268B79-D6E4-6E1D-E1E8-D48D2BBB0D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1888" y="3644789"/>
                <a:ext cx="750469" cy="696268"/>
              </a:xfrm>
              <a:prstGeom prst="rect">
                <a:avLst/>
              </a:prstGeom>
            </p:spPr>
          </p:pic>
        </p:grpSp>
        <p:sp>
          <p:nvSpPr>
            <p:cNvPr id="58" name="תיבת טקסט 86">
              <a:extLst>
                <a:ext uri="{FF2B5EF4-FFF2-40B4-BE49-F238E27FC236}">
                  <a16:creationId xmlns:a16="http://schemas.microsoft.com/office/drawing/2014/main" id="{1A4DA05C-79B1-6FAD-C1A0-F4FCF56AC1AA}"/>
                </a:ext>
              </a:extLst>
            </p:cNvPr>
            <p:cNvSpPr txBox="1"/>
            <p:nvPr/>
          </p:nvSpPr>
          <p:spPr>
            <a:xfrm>
              <a:off x="7916046" y="3830433"/>
              <a:ext cx="1843128" cy="2537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rtl="0">
                <a:defRPr/>
              </a:pPr>
              <a:r>
                <a:rPr lang="en-US" sz="1600" spc="-20" dirty="0">
                  <a:latin typeface="Louis George Café" panose="020B0600020202020204" pitchFamily="34" charset="0"/>
                  <a:cs typeface="Rubik Black" pitchFamily="2" charset="-79"/>
                </a:rPr>
                <a:t> </a:t>
              </a:r>
            </a:p>
          </p:txBody>
        </p:sp>
      </p:grpSp>
      <p:pic>
        <p:nvPicPr>
          <p:cNvPr id="61" name="Graphic 60" descr="Badge Tick1 with solid fill">
            <a:extLst>
              <a:ext uri="{FF2B5EF4-FFF2-40B4-BE49-F238E27FC236}">
                <a16:creationId xmlns:a16="http://schemas.microsoft.com/office/drawing/2014/main" id="{2920A878-E61F-9739-9816-0F6961951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1478" y="5102663"/>
            <a:ext cx="565364" cy="55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71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A3BB70E-7F1D-6DC9-EBBE-12B4285EB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557" y="555140"/>
            <a:ext cx="1635448" cy="1635448"/>
          </a:xfrm>
          <a:prstGeom prst="rect">
            <a:avLst/>
          </a:prstGeom>
        </p:spPr>
      </p:pic>
      <p:grpSp>
        <p:nvGrpSpPr>
          <p:cNvPr id="13" name="קבוצה 93">
            <a:extLst>
              <a:ext uri="{FF2B5EF4-FFF2-40B4-BE49-F238E27FC236}">
                <a16:creationId xmlns:a16="http://schemas.microsoft.com/office/drawing/2014/main" id="{929FC47B-1522-BCF5-139B-109E90AF41A8}"/>
              </a:ext>
            </a:extLst>
          </p:cNvPr>
          <p:cNvGrpSpPr/>
          <p:nvPr/>
        </p:nvGrpSpPr>
        <p:grpSpPr>
          <a:xfrm>
            <a:off x="622199" y="1295530"/>
            <a:ext cx="1908455" cy="1747197"/>
            <a:chOff x="7571953" y="4496908"/>
            <a:chExt cx="1430418" cy="1309553"/>
          </a:xfrm>
        </p:grpSpPr>
        <p:grpSp>
          <p:nvGrpSpPr>
            <p:cNvPr id="14" name="קבוצה 96">
              <a:extLst>
                <a:ext uri="{FF2B5EF4-FFF2-40B4-BE49-F238E27FC236}">
                  <a16:creationId xmlns:a16="http://schemas.microsoft.com/office/drawing/2014/main" id="{56CAAD07-2206-0199-A32B-D1906D46B913}"/>
                </a:ext>
              </a:extLst>
            </p:cNvPr>
            <p:cNvGrpSpPr/>
            <p:nvPr/>
          </p:nvGrpSpPr>
          <p:grpSpPr>
            <a:xfrm>
              <a:off x="7711720" y="4673444"/>
              <a:ext cx="1133017" cy="1133017"/>
              <a:chOff x="8176851" y="3467040"/>
              <a:chExt cx="1076971" cy="1076971"/>
            </a:xfrm>
          </p:grpSpPr>
          <p:sp>
            <p:nvSpPr>
              <p:cNvPr id="16" name="אליפסה 109">
                <a:extLst>
                  <a:ext uri="{FF2B5EF4-FFF2-40B4-BE49-F238E27FC236}">
                    <a16:creationId xmlns:a16="http://schemas.microsoft.com/office/drawing/2014/main" id="{274FCFEB-55CC-DF56-7D7C-C344E1D882E0}"/>
                  </a:ext>
                </a:extLst>
              </p:cNvPr>
              <p:cNvSpPr/>
              <p:nvPr/>
            </p:nvSpPr>
            <p:spPr>
              <a:xfrm>
                <a:off x="8176851" y="3467040"/>
                <a:ext cx="1076971" cy="10769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>
                  <a:solidFill>
                    <a:srgbClr val="92D050"/>
                  </a:solidFill>
                </a:endParaRPr>
              </a:p>
            </p:txBody>
          </p:sp>
          <p:pic>
            <p:nvPicPr>
              <p:cNvPr id="17" name="גרפיקה 112">
                <a:extLst>
                  <a:ext uri="{FF2B5EF4-FFF2-40B4-BE49-F238E27FC236}">
                    <a16:creationId xmlns:a16="http://schemas.microsoft.com/office/drawing/2014/main" id="{CFF06683-B532-4DC4-578B-B9B3ECF50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285901" y="3682468"/>
                <a:ext cx="858870" cy="700438"/>
              </a:xfrm>
              <a:prstGeom prst="rect">
                <a:avLst/>
              </a:prstGeom>
            </p:spPr>
          </p:pic>
        </p:grpSp>
        <p:sp>
          <p:nvSpPr>
            <p:cNvPr id="15" name="תיבת טקסט 106">
              <a:extLst>
                <a:ext uri="{FF2B5EF4-FFF2-40B4-BE49-F238E27FC236}">
                  <a16:creationId xmlns:a16="http://schemas.microsoft.com/office/drawing/2014/main" id="{C845B988-8E73-9198-C738-962EE4815C86}"/>
                </a:ext>
              </a:extLst>
            </p:cNvPr>
            <p:cNvSpPr txBox="1"/>
            <p:nvPr/>
          </p:nvSpPr>
          <p:spPr>
            <a:xfrm>
              <a:off x="7571953" y="4496908"/>
              <a:ext cx="1430418" cy="1155402"/>
            </a:xfrm>
            <a:prstGeom prst="rect">
              <a:avLst/>
            </a:prstGeom>
            <a:noFill/>
          </p:spPr>
          <p:txBody>
            <a:bodyPr wrap="square">
              <a:prstTxWarp prst="textArchUp">
                <a:avLst>
                  <a:gd name="adj" fmla="val 10587283"/>
                </a:avLst>
              </a:prstTxWarp>
              <a:spAutoFit/>
            </a:bodyPr>
            <a:lstStyle/>
            <a:p>
              <a:pPr lvl="0" algn="ctr" rtl="0">
                <a:defRPr/>
              </a:pPr>
              <a:r>
                <a:rPr lang="en-US" sz="1600" b="1" spc="-20" dirty="0">
                  <a:solidFill>
                    <a:srgbClr val="92D050"/>
                  </a:solidFill>
                  <a:latin typeface="Louis George Café" panose="020B0600020202020204" pitchFamily="34" charset="0"/>
                  <a:cs typeface="Rubik Black" pitchFamily="2" charset="-79"/>
                </a:rPr>
                <a:t>BUSINESS MODEL</a:t>
              </a:r>
            </a:p>
          </p:txBody>
        </p:sp>
      </p:grpSp>
      <p:grpSp>
        <p:nvGrpSpPr>
          <p:cNvPr id="21" name="קבוצה 20">
            <a:extLst>
              <a:ext uri="{FF2B5EF4-FFF2-40B4-BE49-F238E27FC236}">
                <a16:creationId xmlns:a16="http://schemas.microsoft.com/office/drawing/2014/main" id="{009616A0-9ED6-5A30-D304-37EE63FA6CB3}"/>
              </a:ext>
            </a:extLst>
          </p:cNvPr>
          <p:cNvGrpSpPr/>
          <p:nvPr/>
        </p:nvGrpSpPr>
        <p:grpSpPr>
          <a:xfrm>
            <a:off x="3229030" y="4331839"/>
            <a:ext cx="7334015" cy="1199839"/>
            <a:chOff x="3261280" y="4389319"/>
            <a:chExt cx="7334015" cy="1199839"/>
          </a:xfrm>
        </p:grpSpPr>
        <p:sp>
          <p:nvSpPr>
            <p:cNvPr id="11" name="תיבת טקסט 72">
              <a:extLst>
                <a:ext uri="{FF2B5EF4-FFF2-40B4-BE49-F238E27FC236}">
                  <a16:creationId xmlns:a16="http://schemas.microsoft.com/office/drawing/2014/main" id="{30CF0B94-0B03-5429-E2B2-19D354BB122E}"/>
                </a:ext>
              </a:extLst>
            </p:cNvPr>
            <p:cNvSpPr txBox="1"/>
            <p:nvPr/>
          </p:nvSpPr>
          <p:spPr>
            <a:xfrm>
              <a:off x="4818057" y="4666074"/>
              <a:ext cx="5777238" cy="646331"/>
            </a:xfrm>
            <a:prstGeom prst="rect">
              <a:avLst/>
            </a:prstGeom>
            <a:solidFill>
              <a:srgbClr val="61448E"/>
            </a:solidFill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en-US" sz="3600" b="1" spc="-20" dirty="0">
                  <a:solidFill>
                    <a:schemeClr val="bg1"/>
                  </a:solidFill>
                  <a:latin typeface="Louis George Café" panose="020B0600020202020204" pitchFamily="34" charset="0"/>
                  <a:cs typeface="Rubik Black" pitchFamily="2" charset="-79"/>
                </a:rPr>
                <a:t>Constant flow of revenue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70B5293-7B42-44B0-3CA3-5F750E3D9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1280" y="4389319"/>
              <a:ext cx="1199839" cy="11998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תיבת טקסט 72">
            <a:extLst>
              <a:ext uri="{FF2B5EF4-FFF2-40B4-BE49-F238E27FC236}">
                <a16:creationId xmlns:a16="http://schemas.microsoft.com/office/drawing/2014/main" id="{DA09A4D0-BB9E-E18D-783A-BE1AAE4A1FBF}"/>
              </a:ext>
            </a:extLst>
          </p:cNvPr>
          <p:cNvSpPr txBox="1"/>
          <p:nvPr/>
        </p:nvSpPr>
        <p:spPr>
          <a:xfrm>
            <a:off x="2971362" y="3282196"/>
            <a:ext cx="3748157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 rtl="0">
              <a:defRPr/>
            </a:pPr>
            <a:r>
              <a:rPr lang="en-US" sz="2400" b="1" spc="-20" dirty="0">
                <a:latin typeface="Louis George Café" panose="020B0600020202020204" pitchFamily="34" charset="0"/>
                <a:cs typeface="Rubik Black" pitchFamily="2" charset="-79"/>
              </a:rPr>
              <a:t>Major Partnership</a:t>
            </a:r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97735874-BCBF-631B-5B25-2F452C3500C3}"/>
              </a:ext>
            </a:extLst>
          </p:cNvPr>
          <p:cNvGrpSpPr/>
          <p:nvPr/>
        </p:nvGrpSpPr>
        <p:grpSpPr>
          <a:xfrm>
            <a:off x="7621264" y="1056063"/>
            <a:ext cx="3789622" cy="2717383"/>
            <a:chOff x="7561630" y="648559"/>
            <a:chExt cx="3789622" cy="2717383"/>
          </a:xfrm>
        </p:grpSpPr>
        <p:sp>
          <p:nvSpPr>
            <p:cNvPr id="9" name="תיבת טקסט 72">
              <a:extLst>
                <a:ext uri="{FF2B5EF4-FFF2-40B4-BE49-F238E27FC236}">
                  <a16:creationId xmlns:a16="http://schemas.microsoft.com/office/drawing/2014/main" id="{4B5EB06A-4828-D5D4-8776-D864E0CB2509}"/>
                </a:ext>
              </a:extLst>
            </p:cNvPr>
            <p:cNvSpPr txBox="1"/>
            <p:nvPr/>
          </p:nvSpPr>
          <p:spPr>
            <a:xfrm>
              <a:off x="7561630" y="2904277"/>
              <a:ext cx="37896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 rtl="0">
                <a:defRPr/>
              </a:pPr>
              <a:r>
                <a:rPr lang="en-US" sz="2400" b="1" spc="-20" dirty="0">
                  <a:latin typeface="Louis George Café" panose="020B0600020202020204" pitchFamily="34" charset="0"/>
                  <a:cs typeface="Rubik Black" pitchFamily="2" charset="-79"/>
                </a:rPr>
                <a:t>Distributers Ecommerce</a:t>
              </a:r>
            </a:p>
          </p:txBody>
        </p:sp>
        <p:pic>
          <p:nvPicPr>
            <p:cNvPr id="7" name="Picture 6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BF5CF36B-D2A6-48DB-537D-E0E4E1B3A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9806" y="648559"/>
              <a:ext cx="2226133" cy="2226133"/>
            </a:xfrm>
            <a:prstGeom prst="rect">
              <a:avLst/>
            </a:prstGeom>
          </p:spPr>
        </p:pic>
      </p:grpSp>
      <p:sp>
        <p:nvSpPr>
          <p:cNvPr id="20" name="תיבת טקסט 72">
            <a:extLst>
              <a:ext uri="{FF2B5EF4-FFF2-40B4-BE49-F238E27FC236}">
                <a16:creationId xmlns:a16="http://schemas.microsoft.com/office/drawing/2014/main" id="{A93AD2C3-68D3-7BB6-7716-75B32087062B}"/>
              </a:ext>
            </a:extLst>
          </p:cNvPr>
          <p:cNvSpPr txBox="1"/>
          <p:nvPr/>
        </p:nvSpPr>
        <p:spPr>
          <a:xfrm>
            <a:off x="6159305" y="1529554"/>
            <a:ext cx="1904006" cy="155210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 rtl="0">
              <a:defRPr/>
            </a:pPr>
            <a:r>
              <a:rPr lang="en-US" sz="6600" b="1" spc="-20" dirty="0">
                <a:solidFill>
                  <a:srgbClr val="61448E"/>
                </a:solidFill>
                <a:latin typeface="Louis George Café" panose="020B0600020202020204" pitchFamily="34" charset="0"/>
                <a:cs typeface="Rubik Black" pitchFamily="2" charset="-79"/>
              </a:rPr>
              <a:t>VS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B6C1227-D0AF-AFA2-9F6E-31E3FC7A0D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90" y="1907207"/>
            <a:ext cx="1451050" cy="1053804"/>
          </a:xfrm>
          <a:prstGeom prst="rect">
            <a:avLst/>
          </a:prstGeom>
        </p:spPr>
      </p:pic>
      <p:pic>
        <p:nvPicPr>
          <p:cNvPr id="25" name="Picture 24" descr="A blue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3D50E8D-985D-C399-5B7E-F6F4E4E9C2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56" y="1831932"/>
            <a:ext cx="1289512" cy="1289512"/>
          </a:xfrm>
          <a:prstGeom prst="rect">
            <a:avLst/>
          </a:prstGeom>
        </p:spPr>
      </p:pic>
      <p:grpSp>
        <p:nvGrpSpPr>
          <p:cNvPr id="2" name="קבוצה 17">
            <a:extLst>
              <a:ext uri="{FF2B5EF4-FFF2-40B4-BE49-F238E27FC236}">
                <a16:creationId xmlns:a16="http://schemas.microsoft.com/office/drawing/2014/main" id="{D8860EAF-B034-C553-71DA-07E18560E40B}"/>
              </a:ext>
            </a:extLst>
          </p:cNvPr>
          <p:cNvGrpSpPr/>
          <p:nvPr/>
        </p:nvGrpSpPr>
        <p:grpSpPr>
          <a:xfrm>
            <a:off x="61284" y="8184"/>
            <a:ext cx="2785250" cy="701536"/>
            <a:chOff x="389271" y="206965"/>
            <a:chExt cx="4932538" cy="701536"/>
          </a:xfrm>
        </p:grpSpPr>
        <p:sp>
          <p:nvSpPr>
            <p:cNvPr id="4" name="תיבת טקסט 24">
              <a:extLst>
                <a:ext uri="{FF2B5EF4-FFF2-40B4-BE49-F238E27FC236}">
                  <a16:creationId xmlns:a16="http://schemas.microsoft.com/office/drawing/2014/main" id="{359EAB26-E3D5-3CBE-217B-C77952D52C95}"/>
                </a:ext>
              </a:extLst>
            </p:cNvPr>
            <p:cNvSpPr txBox="1"/>
            <p:nvPr/>
          </p:nvSpPr>
          <p:spPr>
            <a:xfrm>
              <a:off x="389466" y="206965"/>
              <a:ext cx="4932343" cy="65915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lnSpc>
                  <a:spcPts val="5000"/>
                </a:lnSpc>
              </a:pPr>
              <a:r>
                <a:rPr lang="en-US" sz="3200" b="1" dirty="0">
                  <a:latin typeface="Louis George Café" panose="020B0600020202020204" pitchFamily="34" charset="0"/>
                </a:rPr>
                <a:t>De-Risking</a:t>
              </a:r>
            </a:p>
          </p:txBody>
        </p:sp>
        <p:grpSp>
          <p:nvGrpSpPr>
            <p:cNvPr id="5" name="קבוצה 15">
              <a:extLst>
                <a:ext uri="{FF2B5EF4-FFF2-40B4-BE49-F238E27FC236}">
                  <a16:creationId xmlns:a16="http://schemas.microsoft.com/office/drawing/2014/main" id="{5D1096D1-8202-16E8-B931-3513B590BB3E}"/>
                </a:ext>
              </a:extLst>
            </p:cNvPr>
            <p:cNvGrpSpPr/>
            <p:nvPr/>
          </p:nvGrpSpPr>
          <p:grpSpPr>
            <a:xfrm>
              <a:off x="389271" y="252338"/>
              <a:ext cx="3872387" cy="656163"/>
              <a:chOff x="389271" y="252338"/>
              <a:chExt cx="3872387" cy="656163"/>
            </a:xfrm>
          </p:grpSpPr>
          <p:cxnSp>
            <p:nvCxnSpPr>
              <p:cNvPr id="8" name="מחבר ישר 2">
                <a:extLst>
                  <a:ext uri="{FF2B5EF4-FFF2-40B4-BE49-F238E27FC236}">
                    <a16:creationId xmlns:a16="http://schemas.microsoft.com/office/drawing/2014/main" id="{39C5F22D-510C-EB8D-BC80-7358825F23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908501"/>
                <a:ext cx="34606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מחבר ישר 69">
                <a:extLst>
                  <a:ext uri="{FF2B5EF4-FFF2-40B4-BE49-F238E27FC236}">
                    <a16:creationId xmlns:a16="http://schemas.microsoft.com/office/drawing/2014/main" id="{ECB199D2-95CD-D577-E66D-18E4F5410E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252338"/>
                <a:ext cx="387238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מחבר ישר 8">
                <a:extLst>
                  <a:ext uri="{FF2B5EF4-FFF2-40B4-BE49-F238E27FC236}">
                    <a16:creationId xmlns:a16="http://schemas.microsoft.com/office/drawing/2014/main" id="{BA9A4058-C508-C193-496E-2663CE5D23AF}"/>
                  </a:ext>
                </a:extLst>
              </p:cNvPr>
              <p:cNvCxnSpPr/>
              <p:nvPr/>
            </p:nvCxnSpPr>
            <p:spPr>
              <a:xfrm>
                <a:off x="389271" y="252338"/>
                <a:ext cx="0" cy="656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מחבר ישר 75">
                <a:extLst>
                  <a:ext uri="{FF2B5EF4-FFF2-40B4-BE49-F238E27FC236}">
                    <a16:creationId xmlns:a16="http://schemas.microsoft.com/office/drawing/2014/main" id="{1230B82A-C3DE-31D5-7BF6-48C5ADEC74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5179" y="252338"/>
                <a:ext cx="0" cy="3851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45000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6416986" y="524412"/>
            <a:ext cx="8097" cy="5247669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Isosceles Triangle 13"/>
          <p:cNvSpPr/>
          <p:nvPr/>
        </p:nvSpPr>
        <p:spPr>
          <a:xfrm rot="5400000">
            <a:off x="6088802" y="1336389"/>
            <a:ext cx="210396" cy="210393"/>
          </a:xfrm>
          <a:prstGeom prst="triangl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826384" y="1082474"/>
            <a:ext cx="2290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b="1" dirty="0">
                <a:latin typeface="Louis George Café" panose="020B0600020202020204" pitchFamily="34" charset="0"/>
                <a:ea typeface="Adobe Myungjo Std M" pitchFamily="18" charset="-128"/>
                <a:cs typeface="Aharoni" panose="02010803020104030203" pitchFamily="2" charset="-79"/>
              </a:rPr>
              <a:t>Advanced</a:t>
            </a:r>
            <a:br>
              <a:rPr lang="en-US" sz="2000" b="1" dirty="0">
                <a:latin typeface="Louis George Café" panose="020B0600020202020204" pitchFamily="34" charset="0"/>
                <a:cs typeface="Aharoni" panose="02010803020104030203" pitchFamily="2" charset="-79"/>
              </a:rPr>
            </a:br>
            <a:r>
              <a:rPr lang="en-US" b="1" dirty="0">
                <a:latin typeface="Louis George Café" panose="020B0600020202020204" pitchFamily="34" charset="0"/>
                <a:ea typeface="Adobe Myungjo Std M" pitchFamily="18" charset="-128"/>
                <a:cs typeface="Aharoni" panose="02010803020104030203" pitchFamily="2" charset="-79"/>
              </a:rPr>
              <a:t> prototyping</a:t>
            </a:r>
            <a:endParaRPr lang="en-US" sz="4000" b="1" dirty="0">
              <a:latin typeface="Louis George Café" panose="020B0600020202020204" pitchFamily="34" charset="0"/>
              <a:ea typeface="Adobe Myungjo Std M" pitchFamily="18" charset="-128"/>
              <a:cs typeface="Aharoni" panose="02010803020104030203" pitchFamily="2" charset="-79"/>
            </a:endParaRPr>
          </a:p>
          <a:p>
            <a:endParaRPr lang="en-US" b="1" dirty="0">
              <a:latin typeface="Louis George Café" panose="020B0600020202020204" pitchFamily="34" charset="0"/>
            </a:endParaRPr>
          </a:p>
        </p:txBody>
      </p:sp>
      <p:cxnSp>
        <p:nvCxnSpPr>
          <p:cNvPr id="22" name="Straight Connector 21"/>
          <p:cNvCxnSpPr>
            <a:cxnSpLocks/>
            <a:stCxn id="14" idx="3"/>
          </p:cNvCxnSpPr>
          <p:nvPr/>
        </p:nvCxnSpPr>
        <p:spPr>
          <a:xfrm flipH="1" flipV="1">
            <a:off x="4672699" y="1434754"/>
            <a:ext cx="1416105" cy="6832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F2E0F68-7A72-C543-0E77-4635C54960E8}"/>
              </a:ext>
            </a:extLst>
          </p:cNvPr>
          <p:cNvSpPr txBox="1"/>
          <p:nvPr/>
        </p:nvSpPr>
        <p:spPr>
          <a:xfrm>
            <a:off x="2619864" y="2243975"/>
            <a:ext cx="229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b="1" dirty="0">
                <a:latin typeface="Louis George Café" panose="020B0600020202020204" pitchFamily="34" charset="0"/>
                <a:ea typeface="Adobe Myungjo Std M" pitchFamily="18" charset="-128"/>
                <a:cs typeface="Aharoni" panose="02010803020104030203" pitchFamily="2" charset="-79"/>
              </a:rPr>
              <a:t>Patent approved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212447" y="2144042"/>
            <a:ext cx="186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ouis George Café" panose="020B0600020202020204" pitchFamily="34" charset="0"/>
                <a:ea typeface="Adobe Myungjo Std M" pitchFamily="18" charset="-128"/>
                <a:cs typeface="Aharoni" panose="02010803020104030203" pitchFamily="2" charset="-79"/>
              </a:rPr>
              <a:t>Clinical </a:t>
            </a:r>
          </a:p>
          <a:p>
            <a:pPr algn="ctr"/>
            <a:r>
              <a:rPr lang="en-US" b="1" dirty="0">
                <a:latin typeface="Louis George Café" panose="020B0600020202020204" pitchFamily="34" charset="0"/>
                <a:ea typeface="Adobe Myungjo Std M" pitchFamily="18" charset="-128"/>
                <a:cs typeface="Aharoni" panose="02010803020104030203" pitchFamily="2" charset="-79"/>
              </a:rPr>
              <a:t>Study</a:t>
            </a:r>
            <a:endParaRPr lang="en-US" b="1" dirty="0">
              <a:latin typeface="Louis George Café" panose="020B0600020202020204" pitchFamily="34" charset="0"/>
            </a:endParaRPr>
          </a:p>
        </p:txBody>
      </p:sp>
      <p:sp>
        <p:nvSpPr>
          <p:cNvPr id="33" name="Isosceles Triangle 32"/>
          <p:cNvSpPr/>
          <p:nvPr/>
        </p:nvSpPr>
        <p:spPr>
          <a:xfrm rot="5400000">
            <a:off x="6088803" y="3474952"/>
            <a:ext cx="210396" cy="210393"/>
          </a:xfrm>
          <a:prstGeom prst="triangl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945407" y="4010279"/>
            <a:ext cx="2395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b="1" dirty="0">
                <a:latin typeface="Louis George Café" panose="020B0600020202020204" pitchFamily="34" charset="0"/>
                <a:cs typeface="Aharoni" panose="02010803020104030203" pitchFamily="2" charset="-79"/>
              </a:rPr>
              <a:t>FDA </a:t>
            </a:r>
            <a:br>
              <a:rPr lang="en-US" b="1" dirty="0">
                <a:latin typeface="Louis George Café" panose="020B0600020202020204" pitchFamily="34" charset="0"/>
                <a:cs typeface="Aharoni" panose="02010803020104030203" pitchFamily="2" charset="-79"/>
              </a:rPr>
            </a:br>
            <a:r>
              <a:rPr lang="en-US" b="1" dirty="0">
                <a:latin typeface="Louis George Café" panose="020B0600020202020204" pitchFamily="34" charset="0"/>
                <a:cs typeface="Aharoni" panose="02010803020104030203" pitchFamily="2" charset="-79"/>
              </a:rPr>
              <a:t>Clearance</a:t>
            </a:r>
            <a:endParaRPr lang="en-US" sz="3600" b="1" dirty="0">
              <a:latin typeface="Louis George Café" panose="020B0600020202020204" pitchFamily="34" charset="0"/>
              <a:ea typeface="Adobe Myungjo Std M" pitchFamily="18" charset="-128"/>
              <a:cs typeface="Aharoni" panose="02010803020104030203" pitchFamily="2" charset="-79"/>
            </a:endParaRPr>
          </a:p>
          <a:p>
            <a:endParaRPr lang="en-US" sz="2000" b="1" dirty="0">
              <a:latin typeface="Louis George Café" panose="020B0600020202020204" pitchFamily="34" charset="0"/>
            </a:endParaRPr>
          </a:p>
        </p:txBody>
      </p:sp>
      <p:cxnSp>
        <p:nvCxnSpPr>
          <p:cNvPr id="36" name="Straight Connector 35"/>
          <p:cNvCxnSpPr>
            <a:stCxn id="33" idx="3"/>
          </p:cNvCxnSpPr>
          <p:nvPr/>
        </p:nvCxnSpPr>
        <p:spPr>
          <a:xfrm flipH="1" flipV="1">
            <a:off x="4672700" y="3573317"/>
            <a:ext cx="1416105" cy="6832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D3572019-B6BE-A8A0-F126-DE9C3A9F642B}"/>
              </a:ext>
            </a:extLst>
          </p:cNvPr>
          <p:cNvSpPr/>
          <p:nvPr/>
        </p:nvSpPr>
        <p:spPr>
          <a:xfrm rot="5400000">
            <a:off x="6076286" y="2350636"/>
            <a:ext cx="210396" cy="210393"/>
          </a:xfrm>
          <a:prstGeom prst="triangle">
            <a:avLst/>
          </a:prstGeom>
          <a:solidFill>
            <a:srgbClr val="9966FF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2CF66A3-41ED-4412-453A-036F9FDD0C1A}"/>
              </a:ext>
            </a:extLst>
          </p:cNvPr>
          <p:cNvCxnSpPr>
            <a:stCxn id="71" idx="3"/>
          </p:cNvCxnSpPr>
          <p:nvPr/>
        </p:nvCxnSpPr>
        <p:spPr>
          <a:xfrm flipH="1" flipV="1">
            <a:off x="4660183" y="2449001"/>
            <a:ext cx="1416105" cy="6832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915862" y="3183693"/>
            <a:ext cx="186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b="1" dirty="0">
                <a:latin typeface="Louis George Café" panose="020B0600020202020204" pitchFamily="34" charset="0"/>
                <a:cs typeface="Aharoni" panose="02010803020104030203" pitchFamily="2" charset="-79"/>
              </a:rPr>
              <a:t>Reimbursement</a:t>
            </a:r>
            <a:br>
              <a:rPr lang="en-US" b="1" dirty="0">
                <a:latin typeface="Louis George Café" panose="020B0600020202020204" pitchFamily="34" charset="0"/>
                <a:cs typeface="Aharoni" panose="02010803020104030203" pitchFamily="2" charset="-79"/>
              </a:rPr>
            </a:br>
            <a:r>
              <a:rPr lang="en-US" b="1" dirty="0">
                <a:latin typeface="Louis George Café" panose="020B0600020202020204" pitchFamily="34" charset="0"/>
                <a:ea typeface="Adobe Myungjo Std M" pitchFamily="18" charset="-128"/>
                <a:cs typeface="Aharoni" panose="02010803020104030203" pitchFamily="2" charset="-79"/>
              </a:rPr>
              <a:t>Coverage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91868" y="2421467"/>
            <a:ext cx="120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ouis George Café" panose="020B0600020202020204" pitchFamily="34" charset="0"/>
              </a:rPr>
              <a:t>2024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861979" y="1407156"/>
            <a:ext cx="116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ouis George Café" panose="020B0600020202020204" pitchFamily="34" charset="0"/>
              </a:rPr>
              <a:t>2023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861979" y="3565588"/>
            <a:ext cx="116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ouis George Café" panose="020B0600020202020204" pitchFamily="34" charset="0"/>
              </a:rPr>
              <a:t>2025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863375" y="5115184"/>
            <a:ext cx="2290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b="1" dirty="0">
                <a:latin typeface="Louis George Café" panose="020B0600020202020204" pitchFamily="34" charset="0"/>
                <a:cs typeface="Aharoni" panose="02010803020104030203" pitchFamily="2" charset="-79"/>
              </a:rPr>
              <a:t>Market</a:t>
            </a:r>
            <a:br>
              <a:rPr lang="en-US" b="1" dirty="0">
                <a:latin typeface="Louis George Café" panose="020B0600020202020204" pitchFamily="34" charset="0"/>
                <a:cs typeface="Aharoni" panose="02010803020104030203" pitchFamily="2" charset="-79"/>
              </a:rPr>
            </a:br>
            <a:r>
              <a:rPr lang="en-US" b="1" dirty="0">
                <a:latin typeface="Louis George Café" panose="020B0600020202020204" pitchFamily="34" charset="0"/>
                <a:cs typeface="Aharoni" panose="02010803020104030203" pitchFamily="2" charset="-79"/>
              </a:rPr>
              <a:t>Entrance</a:t>
            </a:r>
            <a:endParaRPr lang="en-US" b="1" dirty="0">
              <a:latin typeface="Louis George Café" panose="020B0600020202020204" pitchFamily="34" charset="0"/>
              <a:ea typeface="Adobe Myungjo Std M" pitchFamily="18" charset="-128"/>
              <a:cs typeface="Aharoni" panose="02010803020104030203" pitchFamily="2" charset="-79"/>
            </a:endParaRPr>
          </a:p>
          <a:p>
            <a:endParaRPr lang="en-US" b="1" dirty="0">
              <a:latin typeface="Louis George Café" panose="020B0600020202020204" pitchFamily="34" charset="0"/>
            </a:endParaRPr>
          </a:p>
        </p:txBody>
      </p:sp>
      <p:sp>
        <p:nvSpPr>
          <p:cNvPr id="60" name="AutoShape 2" descr="Arrow pointing right up png stock image"/>
          <p:cNvSpPr>
            <a:spLocks noChangeAspect="1" noChangeArrowheads="1"/>
          </p:cNvSpPr>
          <p:nvPr/>
        </p:nvSpPr>
        <p:spPr bwMode="auto">
          <a:xfrm>
            <a:off x="42288" y="-12581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AutoShape 4" descr="Arrow pointing right up png stock image"/>
          <p:cNvSpPr>
            <a:spLocks noChangeAspect="1" noChangeArrowheads="1"/>
          </p:cNvSpPr>
          <p:nvPr/>
        </p:nvSpPr>
        <p:spPr bwMode="auto">
          <a:xfrm>
            <a:off x="194688" y="2658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2"/>
          <a:stretch/>
        </p:blipFill>
        <p:spPr bwMode="auto">
          <a:xfrm>
            <a:off x="5984071" y="5772081"/>
            <a:ext cx="938668" cy="838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6827682" y="4387841"/>
            <a:ext cx="116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ouis George Café" panose="020B0600020202020204" pitchFamily="34" charset="0"/>
              </a:rPr>
              <a:t>2025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843359" y="5471283"/>
            <a:ext cx="116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ouis George Café" panose="020B0600020202020204" pitchFamily="34" charset="0"/>
              </a:rPr>
              <a:t> 2026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521A7E8-301E-D3C1-0AC0-E0046C863760}"/>
              </a:ext>
            </a:extLst>
          </p:cNvPr>
          <p:cNvSpPr txBox="1"/>
          <p:nvPr/>
        </p:nvSpPr>
        <p:spPr>
          <a:xfrm>
            <a:off x="4861979" y="2421041"/>
            <a:ext cx="116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ouis George Café" panose="020B0600020202020204" pitchFamily="34" charset="0"/>
              </a:rPr>
              <a:t>2024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4E9B1C-BFF6-A39F-CB95-18E0B4582382}"/>
              </a:ext>
            </a:extLst>
          </p:cNvPr>
          <p:cNvSpPr/>
          <p:nvPr/>
        </p:nvSpPr>
        <p:spPr>
          <a:xfrm>
            <a:off x="6312762" y="679511"/>
            <a:ext cx="220838" cy="773231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1867DB-E614-1610-3323-A102825561A3}"/>
              </a:ext>
            </a:extLst>
          </p:cNvPr>
          <p:cNvSpPr/>
          <p:nvPr/>
        </p:nvSpPr>
        <p:spPr>
          <a:xfrm>
            <a:off x="6316413" y="1439739"/>
            <a:ext cx="210394" cy="1022920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2F30C80-FABC-8C37-172C-5742F7F007E7}"/>
              </a:ext>
            </a:extLst>
          </p:cNvPr>
          <p:cNvSpPr/>
          <p:nvPr/>
        </p:nvSpPr>
        <p:spPr>
          <a:xfrm>
            <a:off x="6316413" y="2463788"/>
            <a:ext cx="217665" cy="1116361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91034E1-8A71-1815-6D93-DFDD0749657A}"/>
              </a:ext>
            </a:extLst>
          </p:cNvPr>
          <p:cNvSpPr/>
          <p:nvPr/>
        </p:nvSpPr>
        <p:spPr>
          <a:xfrm>
            <a:off x="6316413" y="3559819"/>
            <a:ext cx="217664" cy="101852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48B99B2-BBCE-8C26-9FB4-59AF853B2C49}"/>
              </a:ext>
            </a:extLst>
          </p:cNvPr>
          <p:cNvSpPr/>
          <p:nvPr/>
        </p:nvSpPr>
        <p:spPr>
          <a:xfrm>
            <a:off x="6319389" y="4348434"/>
            <a:ext cx="213890" cy="1136754"/>
          </a:xfrm>
          <a:prstGeom prst="rect">
            <a:avLst/>
          </a:prstGeom>
          <a:solidFill>
            <a:srgbClr val="56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6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56F85D3-2A1B-B46F-B4D0-E602777C3098}"/>
              </a:ext>
            </a:extLst>
          </p:cNvPr>
          <p:cNvSpPr txBox="1"/>
          <p:nvPr/>
        </p:nvSpPr>
        <p:spPr>
          <a:xfrm>
            <a:off x="5844481" y="166407"/>
            <a:ext cx="116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ouis George Café" panose="020B0600020202020204" pitchFamily="34" charset="0"/>
              </a:rPr>
              <a:t> Months</a:t>
            </a:r>
          </a:p>
        </p:txBody>
      </p:sp>
      <p:grpSp>
        <p:nvGrpSpPr>
          <p:cNvPr id="73" name="קבוצה 72">
            <a:extLst>
              <a:ext uri="{FF2B5EF4-FFF2-40B4-BE49-F238E27FC236}">
                <a16:creationId xmlns:a16="http://schemas.microsoft.com/office/drawing/2014/main" id="{07BFCA52-22D3-12CB-655C-06A1D15BA5EE}"/>
              </a:ext>
            </a:extLst>
          </p:cNvPr>
          <p:cNvGrpSpPr/>
          <p:nvPr/>
        </p:nvGrpSpPr>
        <p:grpSpPr>
          <a:xfrm>
            <a:off x="389272" y="206965"/>
            <a:ext cx="1784786" cy="701536"/>
            <a:chOff x="389271" y="206965"/>
            <a:chExt cx="4932538" cy="701536"/>
          </a:xfrm>
        </p:grpSpPr>
        <p:sp>
          <p:nvSpPr>
            <p:cNvPr id="74" name="תיבת טקסט 73">
              <a:extLst>
                <a:ext uri="{FF2B5EF4-FFF2-40B4-BE49-F238E27FC236}">
                  <a16:creationId xmlns:a16="http://schemas.microsoft.com/office/drawing/2014/main" id="{5BC5B7C3-2296-6BC8-287F-8A071AAE4FBA}"/>
                </a:ext>
              </a:extLst>
            </p:cNvPr>
            <p:cNvSpPr txBox="1"/>
            <p:nvPr/>
          </p:nvSpPr>
          <p:spPr>
            <a:xfrm>
              <a:off x="389465" y="206965"/>
              <a:ext cx="4932344" cy="65915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lnSpc>
                  <a:spcPts val="5000"/>
                </a:lnSpc>
              </a:pPr>
              <a:r>
                <a:rPr lang="en-US" sz="3200" b="1" dirty="0">
                  <a:latin typeface="Louis George Café" panose="020B0600020202020204" pitchFamily="34" charset="0"/>
                </a:rPr>
                <a:t>Timeline</a:t>
              </a:r>
            </a:p>
          </p:txBody>
        </p:sp>
        <p:grpSp>
          <p:nvGrpSpPr>
            <p:cNvPr id="75" name="קבוצה 74">
              <a:extLst>
                <a:ext uri="{FF2B5EF4-FFF2-40B4-BE49-F238E27FC236}">
                  <a16:creationId xmlns:a16="http://schemas.microsoft.com/office/drawing/2014/main" id="{7A0A80A9-FBE1-FA71-9E99-9BCF3AE6BC60}"/>
                </a:ext>
              </a:extLst>
            </p:cNvPr>
            <p:cNvGrpSpPr/>
            <p:nvPr/>
          </p:nvGrpSpPr>
          <p:grpSpPr>
            <a:xfrm>
              <a:off x="389271" y="252338"/>
              <a:ext cx="4807133" cy="656163"/>
              <a:chOff x="389271" y="252338"/>
              <a:chExt cx="4807133" cy="656163"/>
            </a:xfrm>
          </p:grpSpPr>
          <p:cxnSp>
            <p:nvCxnSpPr>
              <p:cNvPr id="76" name="מחבר ישר 75">
                <a:extLst>
                  <a:ext uri="{FF2B5EF4-FFF2-40B4-BE49-F238E27FC236}">
                    <a16:creationId xmlns:a16="http://schemas.microsoft.com/office/drawing/2014/main" id="{402D6F00-69E1-A763-4358-1C183EB01D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908501"/>
                <a:ext cx="34606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מחבר ישר 76">
                <a:extLst>
                  <a:ext uri="{FF2B5EF4-FFF2-40B4-BE49-F238E27FC236}">
                    <a16:creationId xmlns:a16="http://schemas.microsoft.com/office/drawing/2014/main" id="{1E7B5C8E-A14F-6F10-885B-B525AD0C1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252338"/>
                <a:ext cx="48071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מחבר ישר 77">
                <a:extLst>
                  <a:ext uri="{FF2B5EF4-FFF2-40B4-BE49-F238E27FC236}">
                    <a16:creationId xmlns:a16="http://schemas.microsoft.com/office/drawing/2014/main" id="{8FFB68CE-8755-C7A6-6FE4-E581E304CEFD}"/>
                  </a:ext>
                </a:extLst>
              </p:cNvPr>
              <p:cNvCxnSpPr/>
              <p:nvPr/>
            </p:nvCxnSpPr>
            <p:spPr>
              <a:xfrm>
                <a:off x="389271" y="252338"/>
                <a:ext cx="0" cy="656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מחבר ישר 78">
                <a:extLst>
                  <a:ext uri="{FF2B5EF4-FFF2-40B4-BE49-F238E27FC236}">
                    <a16:creationId xmlns:a16="http://schemas.microsoft.com/office/drawing/2014/main" id="{FF78F746-E179-3B61-A230-7978BA23B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6404" y="252338"/>
                <a:ext cx="0" cy="3851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Isosceles Triangle 44"/>
          <p:cNvSpPr/>
          <p:nvPr/>
        </p:nvSpPr>
        <p:spPr>
          <a:xfrm rot="16200000">
            <a:off x="6588878" y="4259928"/>
            <a:ext cx="210396" cy="210393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cxnSpLocks/>
            <a:stCxn id="45" idx="3"/>
          </p:cNvCxnSpPr>
          <p:nvPr/>
        </p:nvCxnSpPr>
        <p:spPr>
          <a:xfrm rot="10800000" flipH="1" flipV="1">
            <a:off x="6799272" y="4365124"/>
            <a:ext cx="1416105" cy="6832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6200000">
            <a:off x="6585948" y="2338262"/>
            <a:ext cx="210396" cy="210393"/>
          </a:xfrm>
          <a:prstGeom prst="triangl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27" idx="3"/>
          </p:cNvCxnSpPr>
          <p:nvPr/>
        </p:nvCxnSpPr>
        <p:spPr>
          <a:xfrm rot="10800000" flipH="1" flipV="1">
            <a:off x="6796342" y="2443458"/>
            <a:ext cx="1416105" cy="6832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Isosceles Triangle 70">
            <a:extLst>
              <a:ext uri="{FF2B5EF4-FFF2-40B4-BE49-F238E27FC236}">
                <a16:creationId xmlns:a16="http://schemas.microsoft.com/office/drawing/2014/main" id="{B667786A-D3A6-300D-865A-737D87C59E13}"/>
              </a:ext>
            </a:extLst>
          </p:cNvPr>
          <p:cNvSpPr/>
          <p:nvPr/>
        </p:nvSpPr>
        <p:spPr>
          <a:xfrm rot="5400000">
            <a:off x="6076286" y="2350638"/>
            <a:ext cx="210396" cy="210393"/>
          </a:xfrm>
          <a:prstGeom prst="triangl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 flipH="1" flipV="1">
            <a:off x="4683809" y="5461295"/>
            <a:ext cx="1416105" cy="6832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Isosceles Triangle 55"/>
          <p:cNvSpPr/>
          <p:nvPr/>
        </p:nvSpPr>
        <p:spPr>
          <a:xfrm rot="5400000">
            <a:off x="6054192" y="5387209"/>
            <a:ext cx="210396" cy="210393"/>
          </a:xfrm>
          <a:prstGeom prst="triangle">
            <a:avLst/>
          </a:prstGeom>
          <a:solidFill>
            <a:srgbClr val="56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D6C4FF-E79F-DB8C-812F-952E46B7E271}"/>
              </a:ext>
            </a:extLst>
          </p:cNvPr>
          <p:cNvSpPr txBox="1"/>
          <p:nvPr/>
        </p:nvSpPr>
        <p:spPr>
          <a:xfrm>
            <a:off x="8209068" y="667749"/>
            <a:ext cx="229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b="1" dirty="0">
                <a:latin typeface="Louis George Café" panose="020B0600020202020204" pitchFamily="34" charset="0"/>
                <a:ea typeface="Adobe Myungjo Std M" pitchFamily="18" charset="-128"/>
                <a:cs typeface="Aharoni" panose="02010803020104030203" pitchFamily="2" charset="-79"/>
              </a:rPr>
              <a:t>Provisional Patent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0BD878-A4B6-C684-0A7C-EB78F542084A}"/>
              </a:ext>
            </a:extLst>
          </p:cNvPr>
          <p:cNvSpPr txBox="1"/>
          <p:nvPr/>
        </p:nvSpPr>
        <p:spPr>
          <a:xfrm>
            <a:off x="6888488" y="852415"/>
            <a:ext cx="135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ouis George Café" panose="020B0600020202020204" pitchFamily="34" charset="0"/>
              </a:rPr>
              <a:t>Completed</a:t>
            </a:r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CE48F4A9-E489-E511-8DE3-6994B56A41A3}"/>
              </a:ext>
            </a:extLst>
          </p:cNvPr>
          <p:cNvSpPr/>
          <p:nvPr/>
        </p:nvSpPr>
        <p:spPr>
          <a:xfrm rot="16200000">
            <a:off x="6582569" y="769210"/>
            <a:ext cx="210396" cy="210393"/>
          </a:xfrm>
          <a:prstGeom prst="triangl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E7F9341-5AA1-D4D7-03D8-CFEBEE801CF6}"/>
              </a:ext>
            </a:extLst>
          </p:cNvPr>
          <p:cNvCxnSpPr>
            <a:stCxn id="80" idx="3"/>
          </p:cNvCxnSpPr>
          <p:nvPr/>
        </p:nvCxnSpPr>
        <p:spPr>
          <a:xfrm rot="10800000" flipH="1" flipV="1">
            <a:off x="6792963" y="874406"/>
            <a:ext cx="1416105" cy="6832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79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22BE3817-BA87-4AC5-A0EB-9D2C3D0F58B6}"/>
              </a:ext>
            </a:extLst>
          </p:cNvPr>
          <p:cNvSpPr txBox="1"/>
          <p:nvPr/>
        </p:nvSpPr>
        <p:spPr>
          <a:xfrm>
            <a:off x="6596098" y="4998175"/>
            <a:ext cx="2907526" cy="1347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sz="1600" b="1" dirty="0">
                <a:solidFill>
                  <a:srgbClr val="7030A0"/>
                </a:solidFill>
                <a:latin typeface="Louis George Café" panose="020B0600020202020204" pitchFamily="34" charset="0"/>
              </a:rPr>
              <a:t>Additional thanks:</a:t>
            </a:r>
            <a:br>
              <a:rPr lang="en-US" sz="1400" b="1" dirty="0">
                <a:solidFill>
                  <a:srgbClr val="7030A0"/>
                </a:solidFill>
                <a:latin typeface="Louis George Café" panose="020B0600020202020204" pitchFamily="34" charset="0"/>
              </a:rPr>
            </a:br>
            <a:r>
              <a:rPr lang="en-US" sz="1200" b="1" dirty="0">
                <a:latin typeface="Louis George Café" panose="020B0600020202020204" pitchFamily="34" charset="0"/>
              </a:rPr>
              <a:t>Guy Becker </a:t>
            </a:r>
            <a:r>
              <a:rPr lang="en-US" sz="1400" b="1" dirty="0">
                <a:latin typeface="Louis George Café" panose="020B0600020202020204" pitchFamily="34" charset="0"/>
              </a:rPr>
              <a:t>- </a:t>
            </a:r>
            <a:r>
              <a:rPr lang="en-US" sz="1100" dirty="0">
                <a:latin typeface="Louis George Café" panose="020B0600020202020204" pitchFamily="34" charset="0"/>
              </a:rPr>
              <a:t>Product Manager, Microsoft </a:t>
            </a:r>
            <a:br>
              <a:rPr lang="en-US" sz="1100" dirty="0">
                <a:latin typeface="Louis George Café" panose="020B0600020202020204" pitchFamily="34" charset="0"/>
              </a:rPr>
            </a:br>
            <a:r>
              <a:rPr lang="en-US" sz="1200" b="1" dirty="0">
                <a:latin typeface="Louis George Café" panose="020B0600020202020204" pitchFamily="34" charset="0"/>
              </a:rPr>
              <a:t>Dalia &amp; Shir</a:t>
            </a:r>
            <a:r>
              <a:rPr lang="en-US" sz="1400" b="1" dirty="0">
                <a:latin typeface="Louis George Café" panose="020B0600020202020204" pitchFamily="34" charset="0"/>
              </a:rPr>
              <a:t> -</a:t>
            </a:r>
          </a:p>
          <a:p>
            <a:pPr algn="l" rtl="0">
              <a:lnSpc>
                <a:spcPct val="150000"/>
              </a:lnSpc>
            </a:pPr>
            <a:r>
              <a:rPr lang="en-US" sz="1200" b="1" dirty="0">
                <a:latin typeface="Louis George Café" panose="020B0600020202020204" pitchFamily="34" charset="0"/>
              </a:rPr>
              <a:t>Dr. Talma Cohen - Rambam</a:t>
            </a:r>
            <a:endParaRPr lang="en-US" sz="1050" dirty="0">
              <a:latin typeface="Louis George Café" panose="020B0600020202020204" pitchFamily="34" charset="0"/>
            </a:endParaRPr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4DF781FE-2C5A-7F6C-634D-3491AB93E4BC}"/>
              </a:ext>
            </a:extLst>
          </p:cNvPr>
          <p:cNvGrpSpPr/>
          <p:nvPr/>
        </p:nvGrpSpPr>
        <p:grpSpPr>
          <a:xfrm>
            <a:off x="302409" y="4233516"/>
            <a:ext cx="4201339" cy="1387923"/>
            <a:chOff x="201657" y="4286339"/>
            <a:chExt cx="5905428" cy="2018095"/>
          </a:xfrm>
        </p:grpSpPr>
        <p:grpSp>
          <p:nvGrpSpPr>
            <p:cNvPr id="85" name="קבוצה 84">
              <a:extLst>
                <a:ext uri="{FF2B5EF4-FFF2-40B4-BE49-F238E27FC236}">
                  <a16:creationId xmlns:a16="http://schemas.microsoft.com/office/drawing/2014/main" id="{A404B6E0-6AA5-B5DE-5007-DAC87A168B9C}"/>
                </a:ext>
              </a:extLst>
            </p:cNvPr>
            <p:cNvGrpSpPr/>
            <p:nvPr/>
          </p:nvGrpSpPr>
          <p:grpSpPr>
            <a:xfrm>
              <a:off x="201657" y="4286339"/>
              <a:ext cx="5905428" cy="2018095"/>
              <a:chOff x="457707" y="1191270"/>
              <a:chExt cx="5905428" cy="2018095"/>
            </a:xfrm>
          </p:grpSpPr>
          <p:grpSp>
            <p:nvGrpSpPr>
              <p:cNvPr id="86" name="קבוצה 85">
                <a:extLst>
                  <a:ext uri="{FF2B5EF4-FFF2-40B4-BE49-F238E27FC236}">
                    <a16:creationId xmlns:a16="http://schemas.microsoft.com/office/drawing/2014/main" id="{FE492FA0-8B52-B6BF-72A4-B67F882E0C66}"/>
                  </a:ext>
                </a:extLst>
              </p:cNvPr>
              <p:cNvGrpSpPr/>
              <p:nvPr/>
            </p:nvGrpSpPr>
            <p:grpSpPr>
              <a:xfrm>
                <a:off x="457707" y="1191270"/>
                <a:ext cx="5733243" cy="2018095"/>
                <a:chOff x="457707" y="1191270"/>
                <a:chExt cx="5733243" cy="2018095"/>
              </a:xfrm>
            </p:grpSpPr>
            <p:sp>
              <p:nvSpPr>
                <p:cNvPr id="88" name="תיבת טקסט 72">
                  <a:extLst>
                    <a:ext uri="{FF2B5EF4-FFF2-40B4-BE49-F238E27FC236}">
                      <a16:creationId xmlns:a16="http://schemas.microsoft.com/office/drawing/2014/main" id="{DB2ABF8B-315F-FAB5-5B2B-3CE98DF904E0}"/>
                    </a:ext>
                  </a:extLst>
                </p:cNvPr>
                <p:cNvSpPr txBox="1"/>
                <p:nvPr/>
              </p:nvSpPr>
              <p:spPr>
                <a:xfrm>
                  <a:off x="1369658" y="1801805"/>
                  <a:ext cx="4821292" cy="1055466"/>
                </a:xfrm>
                <a:prstGeom prst="rect">
                  <a:avLst/>
                </a:prstGeom>
                <a:solidFill>
                  <a:srgbClr val="61448E"/>
                </a:solidFill>
              </p:spPr>
              <p:txBody>
                <a:bodyPr wrap="square">
                  <a:spAutoFit/>
                </a:bodyPr>
                <a:lstStyle/>
                <a:p>
                  <a:pPr lvl="0" algn="ctr" rtl="0">
                    <a:defRPr/>
                  </a:pPr>
                  <a:endParaRPr lang="en-US" sz="4000" b="1" spc="-20" dirty="0">
                    <a:solidFill>
                      <a:schemeClr val="bg1"/>
                    </a:solidFill>
                    <a:latin typeface="Louis George Café" panose="020B0600020202020204" pitchFamily="34" charset="0"/>
                    <a:cs typeface="Rubik Black" pitchFamily="2" charset="-79"/>
                  </a:endParaRPr>
                </a:p>
              </p:txBody>
            </p:sp>
            <p:sp>
              <p:nvSpPr>
                <p:cNvPr id="89" name="קשת 30">
                  <a:extLst>
                    <a:ext uri="{FF2B5EF4-FFF2-40B4-BE49-F238E27FC236}">
                      <a16:creationId xmlns:a16="http://schemas.microsoft.com/office/drawing/2014/main" id="{9DAB24A8-A964-9178-D4B7-4C9F51322277}"/>
                    </a:ext>
                  </a:extLst>
                </p:cNvPr>
                <p:cNvSpPr/>
                <p:nvPr/>
              </p:nvSpPr>
              <p:spPr>
                <a:xfrm>
                  <a:off x="457707" y="1191270"/>
                  <a:ext cx="2014357" cy="2018095"/>
                </a:xfrm>
                <a:prstGeom prst="arc">
                  <a:avLst>
                    <a:gd name="adj1" fmla="val 13441019"/>
                    <a:gd name="adj2" fmla="val 11651883"/>
                  </a:avLst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 dirty="0"/>
                </a:p>
              </p:txBody>
            </p:sp>
          </p:grpSp>
          <p:sp>
            <p:nvSpPr>
              <p:cNvPr id="87" name="תיבת טקסט 86">
                <a:extLst>
                  <a:ext uri="{FF2B5EF4-FFF2-40B4-BE49-F238E27FC236}">
                    <a16:creationId xmlns:a16="http://schemas.microsoft.com/office/drawing/2014/main" id="{7664DB35-93DA-9FA0-4DFF-E05B8ADC9579}"/>
                  </a:ext>
                </a:extLst>
              </p:cNvPr>
              <p:cNvSpPr txBox="1"/>
              <p:nvPr/>
            </p:nvSpPr>
            <p:spPr>
              <a:xfrm>
                <a:off x="2575740" y="1739372"/>
                <a:ext cx="3787395" cy="131790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/>
                <a:r>
                  <a:rPr lang="en-US" sz="2000" b="1" dirty="0">
                    <a:solidFill>
                      <a:schemeClr val="bg1"/>
                    </a:solidFill>
                    <a:latin typeface="Louis George Café" panose="020B0600020202020204" pitchFamily="34" charset="0"/>
                  </a:rPr>
                  <a:t>Limor Provizor</a:t>
                </a:r>
                <a:br>
                  <a:rPr lang="en-US" sz="1600" b="1" dirty="0">
                    <a:solidFill>
                      <a:schemeClr val="bg1"/>
                    </a:solidFill>
                    <a:latin typeface="Louis George Café" panose="020B0600020202020204" pitchFamily="34" charset="0"/>
                  </a:rPr>
                </a:br>
                <a:r>
                  <a:rPr lang="en-US" sz="1400" dirty="0">
                    <a:solidFill>
                      <a:schemeClr val="bg1"/>
                    </a:solidFill>
                    <a:latin typeface="Louis George Café" panose="020B0600020202020204" pitchFamily="34" charset="0"/>
                  </a:rPr>
                  <a:t>Trudi SW Department Manager in Biosense </a:t>
                </a:r>
                <a:r>
                  <a:rPr lang="en-US" sz="1600" dirty="0">
                    <a:solidFill>
                      <a:schemeClr val="bg1"/>
                    </a:solidFill>
                    <a:latin typeface="Louis George Café" panose="020B0600020202020204" pitchFamily="34" charset="0"/>
                  </a:rPr>
                  <a:t>Webster</a:t>
                </a:r>
                <a:endParaRPr lang="en-US" sz="1600" b="1" dirty="0">
                  <a:solidFill>
                    <a:schemeClr val="bg1"/>
                  </a:solidFill>
                  <a:latin typeface="Louis George Café" panose="020B0600020202020204" pitchFamily="34" charset="0"/>
                </a:endParaRPr>
              </a:p>
            </p:txBody>
          </p:sp>
        </p:grpSp>
        <p:pic>
          <p:nvPicPr>
            <p:cNvPr id="20" name="תמונה 19" descr="תמונה שמכילה טקסט, אדם&#10;&#10;התיאור נוצר באופן אוטומטי">
              <a:extLst>
                <a:ext uri="{FF2B5EF4-FFF2-40B4-BE49-F238E27FC236}">
                  <a16:creationId xmlns:a16="http://schemas.microsoft.com/office/drawing/2014/main" id="{244D0135-A0BF-4DF3-6847-39692305A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2" t="17252" r="17531" b="12987"/>
            <a:stretch/>
          </p:blipFill>
          <p:spPr>
            <a:xfrm>
              <a:off x="261350" y="4367590"/>
              <a:ext cx="1890180" cy="1890180"/>
            </a:xfrm>
            <a:prstGeom prst="ellipse">
              <a:avLst/>
            </a:prstGeom>
          </p:spPr>
        </p:pic>
      </p:grpSp>
      <p:grpSp>
        <p:nvGrpSpPr>
          <p:cNvPr id="21" name="קבוצה 20">
            <a:extLst>
              <a:ext uri="{FF2B5EF4-FFF2-40B4-BE49-F238E27FC236}">
                <a16:creationId xmlns:a16="http://schemas.microsoft.com/office/drawing/2014/main" id="{BBA7F314-E160-0B64-38CD-242413C7A680}"/>
              </a:ext>
            </a:extLst>
          </p:cNvPr>
          <p:cNvGrpSpPr/>
          <p:nvPr/>
        </p:nvGrpSpPr>
        <p:grpSpPr>
          <a:xfrm>
            <a:off x="3919768" y="206965"/>
            <a:ext cx="4535992" cy="718624"/>
            <a:chOff x="3566160" y="206965"/>
            <a:chExt cx="4535992" cy="718624"/>
          </a:xfrm>
        </p:grpSpPr>
        <p:grpSp>
          <p:nvGrpSpPr>
            <p:cNvPr id="33" name="קבוצה 32">
              <a:extLst>
                <a:ext uri="{FF2B5EF4-FFF2-40B4-BE49-F238E27FC236}">
                  <a16:creationId xmlns:a16="http://schemas.microsoft.com/office/drawing/2014/main" id="{964DFCEF-C42C-ED5F-837F-99511D9E2342}"/>
                </a:ext>
              </a:extLst>
            </p:cNvPr>
            <p:cNvGrpSpPr/>
            <p:nvPr/>
          </p:nvGrpSpPr>
          <p:grpSpPr>
            <a:xfrm>
              <a:off x="3566160" y="206965"/>
              <a:ext cx="4535992" cy="701536"/>
              <a:chOff x="389271" y="206965"/>
              <a:chExt cx="4477369" cy="701536"/>
            </a:xfrm>
          </p:grpSpPr>
          <p:sp>
            <p:nvSpPr>
              <p:cNvPr id="34" name="תיבת טקסט 33">
                <a:extLst>
                  <a:ext uri="{FF2B5EF4-FFF2-40B4-BE49-F238E27FC236}">
                    <a16:creationId xmlns:a16="http://schemas.microsoft.com/office/drawing/2014/main" id="{A2067319-9F1B-26A2-03E7-799B0E4DDE23}"/>
                  </a:ext>
                </a:extLst>
              </p:cNvPr>
              <p:cNvSpPr txBox="1"/>
              <p:nvPr/>
            </p:nvSpPr>
            <p:spPr>
              <a:xfrm>
                <a:off x="389467" y="206965"/>
                <a:ext cx="4477173" cy="6815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>
                  <a:lnSpc>
                    <a:spcPts val="5000"/>
                  </a:lnSpc>
                </a:pPr>
                <a:r>
                  <a:rPr lang="en-US" sz="3200" b="1" dirty="0">
                    <a:latin typeface="Louis George Café" panose="020B0600020202020204" pitchFamily="34" charset="0"/>
                  </a:rPr>
                  <a:t>Our Winning Team</a:t>
                </a:r>
              </a:p>
            </p:txBody>
          </p:sp>
          <p:grpSp>
            <p:nvGrpSpPr>
              <p:cNvPr id="35" name="קבוצה 34">
                <a:extLst>
                  <a:ext uri="{FF2B5EF4-FFF2-40B4-BE49-F238E27FC236}">
                    <a16:creationId xmlns:a16="http://schemas.microsoft.com/office/drawing/2014/main" id="{CCDC88D8-D2FF-204B-7BFA-03DE3881B575}"/>
                  </a:ext>
                </a:extLst>
              </p:cNvPr>
              <p:cNvGrpSpPr/>
              <p:nvPr/>
            </p:nvGrpSpPr>
            <p:grpSpPr>
              <a:xfrm>
                <a:off x="389271" y="252338"/>
                <a:ext cx="4281474" cy="656163"/>
                <a:chOff x="389271" y="252338"/>
                <a:chExt cx="4281474" cy="656163"/>
              </a:xfrm>
            </p:grpSpPr>
            <p:cxnSp>
              <p:nvCxnSpPr>
                <p:cNvPr id="36" name="מחבר ישר 35">
                  <a:extLst>
                    <a:ext uri="{FF2B5EF4-FFF2-40B4-BE49-F238E27FC236}">
                      <a16:creationId xmlns:a16="http://schemas.microsoft.com/office/drawing/2014/main" id="{7D4870CC-0B62-07B3-FE98-8C875D9E0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271" y="908501"/>
                  <a:ext cx="343763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מחבר ישר 36">
                  <a:extLst>
                    <a:ext uri="{FF2B5EF4-FFF2-40B4-BE49-F238E27FC236}">
                      <a16:creationId xmlns:a16="http://schemas.microsoft.com/office/drawing/2014/main" id="{ACD05E23-CA10-8145-00B8-982DA3A535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271" y="252338"/>
                  <a:ext cx="428147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מחבר ישר 46">
                  <a:extLst>
                    <a:ext uri="{FF2B5EF4-FFF2-40B4-BE49-F238E27FC236}">
                      <a16:creationId xmlns:a16="http://schemas.microsoft.com/office/drawing/2014/main" id="{A7136226-C7B7-8DBC-E7DC-AAB822B0D8DA}"/>
                    </a:ext>
                  </a:extLst>
                </p:cNvPr>
                <p:cNvCxnSpPr/>
                <p:nvPr/>
              </p:nvCxnSpPr>
              <p:spPr>
                <a:xfrm>
                  <a:off x="389271" y="252338"/>
                  <a:ext cx="0" cy="65616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מחבר ישר 47">
                  <a:extLst>
                    <a:ext uri="{FF2B5EF4-FFF2-40B4-BE49-F238E27FC236}">
                      <a16:creationId xmlns:a16="http://schemas.microsoft.com/office/drawing/2014/main" id="{03455903-0F81-FF8F-6856-EFEB13BF43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70745" y="252338"/>
                  <a:ext cx="0" cy="3851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DB08764-90AB-1942-288D-220E70817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443" y="379023"/>
              <a:ext cx="546566" cy="546566"/>
            </a:xfrm>
            <a:prstGeom prst="rect">
              <a:avLst/>
            </a:prstGeom>
          </p:spPr>
        </p:pic>
      </p:grpSp>
      <p:sp>
        <p:nvSpPr>
          <p:cNvPr id="45" name="תיבת טקסט 72">
            <a:extLst>
              <a:ext uri="{FF2B5EF4-FFF2-40B4-BE49-F238E27FC236}">
                <a16:creationId xmlns:a16="http://schemas.microsoft.com/office/drawing/2014/main" id="{21BEEB4F-176A-7630-5AEE-7919488797FB}"/>
              </a:ext>
            </a:extLst>
          </p:cNvPr>
          <p:cNvSpPr txBox="1"/>
          <p:nvPr/>
        </p:nvSpPr>
        <p:spPr>
          <a:xfrm>
            <a:off x="9374046" y="1016482"/>
            <a:ext cx="2527626" cy="400110"/>
          </a:xfrm>
          <a:prstGeom prst="rect">
            <a:avLst/>
          </a:prstGeom>
          <a:solidFill>
            <a:srgbClr val="61448E"/>
          </a:solidFill>
        </p:spPr>
        <p:txBody>
          <a:bodyPr wrap="square">
            <a:spAutoFit/>
          </a:bodyPr>
          <a:lstStyle/>
          <a:p>
            <a:pPr lvl="0" algn="ctr" rtl="0">
              <a:defRPr/>
            </a:pPr>
            <a:r>
              <a:rPr lang="en-US" sz="2000" b="1" spc="-20" dirty="0">
                <a:solidFill>
                  <a:schemeClr val="bg1"/>
                </a:solidFill>
                <a:latin typeface="Louis George Café" panose="020B0600020202020204" pitchFamily="34" charset="0"/>
                <a:cs typeface="Rubik Black" pitchFamily="2" charset="-79"/>
              </a:rPr>
              <a:t>Advisory Board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D4F645-9A56-1F14-BCB3-58387B718ECB}"/>
              </a:ext>
            </a:extLst>
          </p:cNvPr>
          <p:cNvSpPr txBox="1"/>
          <p:nvPr/>
        </p:nvSpPr>
        <p:spPr>
          <a:xfrm>
            <a:off x="9359385" y="1375568"/>
            <a:ext cx="2655344" cy="2279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b="1" dirty="0">
                <a:latin typeface="Louis George Café" panose="020B0600020202020204" pitchFamily="34" charset="0"/>
              </a:rPr>
              <a:t>Dr. Yona Vaisbuch</a:t>
            </a:r>
            <a:br>
              <a:rPr lang="en-US" sz="2000" b="1" dirty="0">
                <a:latin typeface="Louis George Café" panose="020B0600020202020204" pitchFamily="34" charset="0"/>
              </a:rPr>
            </a:br>
            <a:r>
              <a:rPr lang="en-US" sz="1200" dirty="0">
                <a:latin typeface="Louis George Café" panose="020B0600020202020204" pitchFamily="34" charset="0"/>
              </a:rPr>
              <a:t>Founder and director </a:t>
            </a:r>
          </a:p>
          <a:p>
            <a:pPr algn="l" rtl="0">
              <a:lnSpc>
                <a:spcPct val="150000"/>
              </a:lnSpc>
            </a:pPr>
            <a:r>
              <a:rPr lang="en-US" sz="1200" dirty="0">
                <a:latin typeface="Louis George Café" panose="020B0600020202020204" pitchFamily="34" charset="0"/>
              </a:rPr>
              <a:t>ENT surgeon, Rambam</a:t>
            </a:r>
            <a:endParaRPr lang="en-US" sz="1200" b="1" dirty="0">
              <a:latin typeface="Louis George Café" panose="020B0600020202020204" pitchFamily="34" charset="0"/>
            </a:endParaRPr>
          </a:p>
          <a:p>
            <a:pPr algn="l" rtl="0">
              <a:lnSpc>
                <a:spcPct val="150000"/>
              </a:lnSpc>
            </a:pPr>
            <a:r>
              <a:rPr lang="en-US" b="1" dirty="0">
                <a:latin typeface="Louis George Café" panose="020B0600020202020204" pitchFamily="34" charset="0"/>
              </a:rPr>
              <a:t>Dr. Uri </a:t>
            </a:r>
            <a:r>
              <a:rPr lang="en-US" b="1" dirty="0" err="1">
                <a:latin typeface="Louis George Café" panose="020B0600020202020204" pitchFamily="34" charset="0"/>
              </a:rPr>
              <a:t>Alkan</a:t>
            </a:r>
            <a:endParaRPr lang="en-US" b="1" dirty="0">
              <a:latin typeface="Louis George Café" panose="020B0600020202020204" pitchFamily="34" charset="0"/>
            </a:endParaRPr>
          </a:p>
          <a:p>
            <a:pPr algn="l" rtl="0">
              <a:lnSpc>
                <a:spcPct val="150000"/>
              </a:lnSpc>
            </a:pPr>
            <a:r>
              <a:rPr lang="en-US" sz="1200" dirty="0">
                <a:latin typeface="Louis George Café" panose="020B0600020202020204" pitchFamily="34" charset="0"/>
              </a:rPr>
              <a:t>ENT, Head and Neck Surgery. </a:t>
            </a:r>
            <a:br>
              <a:rPr lang="en-US" sz="1200" dirty="0">
                <a:latin typeface="Louis George Café" panose="020B0600020202020204" pitchFamily="34" charset="0"/>
              </a:rPr>
            </a:br>
            <a:r>
              <a:rPr lang="en-US" sz="1200" dirty="0">
                <a:latin typeface="Louis George Café" panose="020B0600020202020204" pitchFamily="34" charset="0"/>
              </a:rPr>
              <a:t>Head of Sleep medicine and surgery clinic. Rabin Medical Center</a:t>
            </a:r>
            <a:endParaRPr lang="en-US" sz="1200" b="1" dirty="0">
              <a:latin typeface="Louis George Café" panose="020B0600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A72C9A-B4A4-CBD7-3F06-85349F9EB026}"/>
              </a:ext>
            </a:extLst>
          </p:cNvPr>
          <p:cNvSpPr txBox="1"/>
          <p:nvPr/>
        </p:nvSpPr>
        <p:spPr>
          <a:xfrm>
            <a:off x="9359385" y="3553396"/>
            <a:ext cx="2655344" cy="2002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b="1" dirty="0">
                <a:latin typeface="Louis George Café" panose="020B0600020202020204" pitchFamily="34" charset="0"/>
              </a:rPr>
              <a:t>Dr. Yael Nir </a:t>
            </a:r>
          </a:p>
          <a:p>
            <a:pPr algn="l" rtl="0">
              <a:lnSpc>
                <a:spcPct val="150000"/>
              </a:lnSpc>
            </a:pPr>
            <a:r>
              <a:rPr lang="en-US" sz="1200" dirty="0">
                <a:latin typeface="Louis George Café" panose="020B0600020202020204" pitchFamily="34" charset="0"/>
              </a:rPr>
              <a:t>Director of Business development Harvard Medical School</a:t>
            </a:r>
            <a:endParaRPr lang="en-US" dirty="0">
              <a:latin typeface="Louis George Café" panose="020B0600020202020204" pitchFamily="34" charset="0"/>
            </a:endParaRPr>
          </a:p>
          <a:p>
            <a:pPr algn="l" rtl="0">
              <a:lnSpc>
                <a:spcPct val="150000"/>
              </a:lnSpc>
            </a:pPr>
            <a:r>
              <a:rPr lang="en-US" b="1" dirty="0">
                <a:latin typeface="Louis George Café" panose="020B0600020202020204" pitchFamily="34" charset="0"/>
              </a:rPr>
              <a:t>Oded Tamir</a:t>
            </a:r>
          </a:p>
          <a:p>
            <a:pPr algn="l" rtl="0">
              <a:lnSpc>
                <a:spcPct val="150000"/>
              </a:lnSpc>
            </a:pPr>
            <a:r>
              <a:rPr lang="en-US" sz="1200" b="0" i="0" dirty="0">
                <a:effectLst/>
                <a:latin typeface="Louis George Café" panose="020B0600020202020204" pitchFamily="34" charset="0"/>
              </a:rPr>
              <a:t>Entrepreneur, C-level Executive, Executive Chairman</a:t>
            </a:r>
            <a:endParaRPr lang="en-US" sz="1400" b="1" dirty="0">
              <a:latin typeface="Louis George Café" panose="020B0600020202020204" pitchFamily="34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CDA990AE-3D77-D227-3595-0FA896170867}"/>
              </a:ext>
            </a:extLst>
          </p:cNvPr>
          <p:cNvGrpSpPr/>
          <p:nvPr/>
        </p:nvGrpSpPr>
        <p:grpSpPr>
          <a:xfrm>
            <a:off x="301217" y="2400300"/>
            <a:ext cx="3940187" cy="1387923"/>
            <a:chOff x="281702" y="3126754"/>
            <a:chExt cx="4238237" cy="1492454"/>
          </a:xfrm>
        </p:grpSpPr>
        <p:grpSp>
          <p:nvGrpSpPr>
            <p:cNvPr id="53" name="קבוצה 52">
              <a:extLst>
                <a:ext uri="{FF2B5EF4-FFF2-40B4-BE49-F238E27FC236}">
                  <a16:creationId xmlns:a16="http://schemas.microsoft.com/office/drawing/2014/main" id="{568DFEFB-0948-7D4D-473E-9D31F371564B}"/>
                </a:ext>
              </a:extLst>
            </p:cNvPr>
            <p:cNvGrpSpPr/>
            <p:nvPr/>
          </p:nvGrpSpPr>
          <p:grpSpPr>
            <a:xfrm>
              <a:off x="281702" y="3126754"/>
              <a:ext cx="4238237" cy="1492454"/>
              <a:chOff x="457707" y="1191270"/>
              <a:chExt cx="5730940" cy="2018095"/>
            </a:xfrm>
          </p:grpSpPr>
          <p:grpSp>
            <p:nvGrpSpPr>
              <p:cNvPr id="56" name="קבוצה 55">
                <a:extLst>
                  <a:ext uri="{FF2B5EF4-FFF2-40B4-BE49-F238E27FC236}">
                    <a16:creationId xmlns:a16="http://schemas.microsoft.com/office/drawing/2014/main" id="{51F9F7C0-62DD-002A-1B3E-0BEF5CB7FF1C}"/>
                  </a:ext>
                </a:extLst>
              </p:cNvPr>
              <p:cNvGrpSpPr/>
              <p:nvPr/>
            </p:nvGrpSpPr>
            <p:grpSpPr>
              <a:xfrm>
                <a:off x="457707" y="1191270"/>
                <a:ext cx="5730940" cy="2018095"/>
                <a:chOff x="457707" y="1191270"/>
                <a:chExt cx="5730940" cy="2018095"/>
              </a:xfrm>
            </p:grpSpPr>
            <p:sp>
              <p:nvSpPr>
                <p:cNvPr id="58" name="תיבת טקסט 72">
                  <a:extLst>
                    <a:ext uri="{FF2B5EF4-FFF2-40B4-BE49-F238E27FC236}">
                      <a16:creationId xmlns:a16="http://schemas.microsoft.com/office/drawing/2014/main" id="{E2CFA59F-8F23-532C-9AB3-1D8D69533F0B}"/>
                    </a:ext>
                  </a:extLst>
                </p:cNvPr>
                <p:cNvSpPr txBox="1"/>
                <p:nvPr/>
              </p:nvSpPr>
              <p:spPr>
                <a:xfrm>
                  <a:off x="1369657" y="1801805"/>
                  <a:ext cx="4818990" cy="1055466"/>
                </a:xfrm>
                <a:prstGeom prst="rect">
                  <a:avLst/>
                </a:prstGeom>
                <a:solidFill>
                  <a:srgbClr val="61448E"/>
                </a:solidFill>
              </p:spPr>
              <p:txBody>
                <a:bodyPr wrap="square">
                  <a:spAutoFit/>
                </a:bodyPr>
                <a:lstStyle/>
                <a:p>
                  <a:pPr lvl="0" algn="ctr" rtl="0">
                    <a:defRPr/>
                  </a:pPr>
                  <a:endParaRPr lang="en-US" sz="4000" b="1" spc="-20" dirty="0">
                    <a:solidFill>
                      <a:schemeClr val="bg1"/>
                    </a:solidFill>
                    <a:latin typeface="Louis George Café" panose="020B0600020202020204" pitchFamily="34" charset="0"/>
                    <a:cs typeface="Rubik Black" pitchFamily="2" charset="-79"/>
                  </a:endParaRPr>
                </a:p>
              </p:txBody>
            </p:sp>
            <p:sp>
              <p:nvSpPr>
                <p:cNvPr id="59" name="קשת 30">
                  <a:extLst>
                    <a:ext uri="{FF2B5EF4-FFF2-40B4-BE49-F238E27FC236}">
                      <a16:creationId xmlns:a16="http://schemas.microsoft.com/office/drawing/2014/main" id="{A9DD13E2-FFB4-2C8B-A868-250524E97335}"/>
                    </a:ext>
                  </a:extLst>
                </p:cNvPr>
                <p:cNvSpPr/>
                <p:nvPr/>
              </p:nvSpPr>
              <p:spPr>
                <a:xfrm>
                  <a:off x="457707" y="1191270"/>
                  <a:ext cx="2014357" cy="2018095"/>
                </a:xfrm>
                <a:prstGeom prst="arc">
                  <a:avLst>
                    <a:gd name="adj1" fmla="val 13441019"/>
                    <a:gd name="adj2" fmla="val 11651883"/>
                  </a:avLst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 dirty="0"/>
                </a:p>
              </p:txBody>
            </p:sp>
          </p:grpSp>
          <p:sp>
            <p:nvSpPr>
              <p:cNvPr id="57" name="תיבת טקסט 56">
                <a:extLst>
                  <a:ext uri="{FF2B5EF4-FFF2-40B4-BE49-F238E27FC236}">
                    <a16:creationId xmlns:a16="http://schemas.microsoft.com/office/drawing/2014/main" id="{BC3646D2-2D08-C1FE-2C76-6EF15759BE3F}"/>
                  </a:ext>
                </a:extLst>
              </p:cNvPr>
              <p:cNvSpPr txBox="1"/>
              <p:nvPr/>
            </p:nvSpPr>
            <p:spPr>
              <a:xfrm>
                <a:off x="2575741" y="1739372"/>
                <a:ext cx="3249060" cy="112367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/>
                <a:r>
                  <a:rPr lang="en-US" sz="2000" b="1" dirty="0">
                    <a:solidFill>
                      <a:schemeClr val="bg1"/>
                    </a:solidFill>
                    <a:latin typeface="Louis George Café" panose="020B0600020202020204" pitchFamily="34" charset="0"/>
                  </a:rPr>
                  <a:t>Yosef Ali</a:t>
                </a:r>
                <a:br>
                  <a:rPr lang="en-US" sz="1600" b="1" dirty="0">
                    <a:solidFill>
                      <a:schemeClr val="bg1"/>
                    </a:solidFill>
                    <a:latin typeface="Louis George Café" panose="020B0600020202020204" pitchFamily="34" charset="0"/>
                  </a:rPr>
                </a:br>
                <a:r>
                  <a:rPr lang="en-US" sz="1400" dirty="0">
                    <a:solidFill>
                      <a:schemeClr val="bg1"/>
                    </a:solidFill>
                    <a:latin typeface="Louis George Café" panose="020B0600020202020204" pitchFamily="34" charset="0"/>
                  </a:rPr>
                  <a:t>Biomedical Engineering Student at the Technion</a:t>
                </a:r>
                <a:endParaRPr lang="en-US" sz="1600" dirty="0">
                  <a:solidFill>
                    <a:schemeClr val="bg1"/>
                  </a:solidFill>
                  <a:latin typeface="Louis George Café" panose="020B0600020202020204" pitchFamily="34" charset="0"/>
                </a:endParaRPr>
              </a:p>
            </p:txBody>
          </p:sp>
        </p:grpSp>
        <p:pic>
          <p:nvPicPr>
            <p:cNvPr id="63" name="תמונה 62">
              <a:extLst>
                <a:ext uri="{FF2B5EF4-FFF2-40B4-BE49-F238E27FC236}">
                  <a16:creationId xmlns:a16="http://schemas.microsoft.com/office/drawing/2014/main" id="{4CE16A9D-6A83-B2A3-4140-A9E414761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5" t="16931" r="14852" b="14169"/>
            <a:stretch/>
          </p:blipFill>
          <p:spPr>
            <a:xfrm>
              <a:off x="339172" y="3177466"/>
              <a:ext cx="1382157" cy="1405260"/>
            </a:xfrm>
            <a:prstGeom prst="ellipse">
              <a:avLst/>
            </a:prstGeom>
          </p:spPr>
        </p:pic>
      </p:grp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BE84A173-82DF-243A-123E-6F00E8DB8FC4}"/>
              </a:ext>
            </a:extLst>
          </p:cNvPr>
          <p:cNvGrpSpPr/>
          <p:nvPr/>
        </p:nvGrpSpPr>
        <p:grpSpPr>
          <a:xfrm>
            <a:off x="4691844" y="3530211"/>
            <a:ext cx="3940187" cy="1387923"/>
            <a:chOff x="4719576" y="4817651"/>
            <a:chExt cx="4238237" cy="1492454"/>
          </a:xfrm>
        </p:grpSpPr>
        <p:grpSp>
          <p:nvGrpSpPr>
            <p:cNvPr id="66" name="קבוצה 65">
              <a:extLst>
                <a:ext uri="{FF2B5EF4-FFF2-40B4-BE49-F238E27FC236}">
                  <a16:creationId xmlns:a16="http://schemas.microsoft.com/office/drawing/2014/main" id="{14838343-2C18-2432-30B9-22B13C9646B9}"/>
                </a:ext>
              </a:extLst>
            </p:cNvPr>
            <p:cNvGrpSpPr/>
            <p:nvPr/>
          </p:nvGrpSpPr>
          <p:grpSpPr>
            <a:xfrm>
              <a:off x="4719576" y="4817651"/>
              <a:ext cx="4238237" cy="1492454"/>
              <a:chOff x="457707" y="1191270"/>
              <a:chExt cx="5730940" cy="2018095"/>
            </a:xfrm>
          </p:grpSpPr>
          <p:grpSp>
            <p:nvGrpSpPr>
              <p:cNvPr id="70" name="קבוצה 69">
                <a:extLst>
                  <a:ext uri="{FF2B5EF4-FFF2-40B4-BE49-F238E27FC236}">
                    <a16:creationId xmlns:a16="http://schemas.microsoft.com/office/drawing/2014/main" id="{72EA68D7-5FD2-A2C2-218A-2F0F16DDE99D}"/>
                  </a:ext>
                </a:extLst>
              </p:cNvPr>
              <p:cNvGrpSpPr/>
              <p:nvPr/>
            </p:nvGrpSpPr>
            <p:grpSpPr>
              <a:xfrm>
                <a:off x="457707" y="1191270"/>
                <a:ext cx="5730940" cy="2018095"/>
                <a:chOff x="457707" y="1191270"/>
                <a:chExt cx="5730940" cy="2018095"/>
              </a:xfrm>
            </p:grpSpPr>
            <p:sp>
              <p:nvSpPr>
                <p:cNvPr id="74" name="תיבת טקסט 72">
                  <a:extLst>
                    <a:ext uri="{FF2B5EF4-FFF2-40B4-BE49-F238E27FC236}">
                      <a16:creationId xmlns:a16="http://schemas.microsoft.com/office/drawing/2014/main" id="{DC660E33-8C47-D9C7-01B2-9661C50B6120}"/>
                    </a:ext>
                  </a:extLst>
                </p:cNvPr>
                <p:cNvSpPr txBox="1"/>
                <p:nvPr/>
              </p:nvSpPr>
              <p:spPr>
                <a:xfrm>
                  <a:off x="1369657" y="1801805"/>
                  <a:ext cx="4818990" cy="1055466"/>
                </a:xfrm>
                <a:prstGeom prst="rect">
                  <a:avLst/>
                </a:prstGeom>
                <a:solidFill>
                  <a:srgbClr val="61448E"/>
                </a:solidFill>
              </p:spPr>
              <p:txBody>
                <a:bodyPr wrap="square">
                  <a:spAutoFit/>
                </a:bodyPr>
                <a:lstStyle/>
                <a:p>
                  <a:pPr lvl="0" algn="ctr" rtl="0">
                    <a:defRPr/>
                  </a:pPr>
                  <a:endParaRPr lang="en-US" sz="4000" b="1" spc="-20" dirty="0">
                    <a:solidFill>
                      <a:schemeClr val="bg1"/>
                    </a:solidFill>
                    <a:latin typeface="Louis George Café" panose="020B0600020202020204" pitchFamily="34" charset="0"/>
                    <a:cs typeface="Rubik Black" pitchFamily="2" charset="-79"/>
                  </a:endParaRPr>
                </a:p>
              </p:txBody>
            </p:sp>
            <p:sp>
              <p:nvSpPr>
                <p:cNvPr id="76" name="קשת 30">
                  <a:extLst>
                    <a:ext uri="{FF2B5EF4-FFF2-40B4-BE49-F238E27FC236}">
                      <a16:creationId xmlns:a16="http://schemas.microsoft.com/office/drawing/2014/main" id="{84E0BEA0-BB67-9DA6-A066-54EED94EF526}"/>
                    </a:ext>
                  </a:extLst>
                </p:cNvPr>
                <p:cNvSpPr/>
                <p:nvPr/>
              </p:nvSpPr>
              <p:spPr>
                <a:xfrm>
                  <a:off x="457707" y="1191270"/>
                  <a:ext cx="2014357" cy="2018095"/>
                </a:xfrm>
                <a:prstGeom prst="arc">
                  <a:avLst>
                    <a:gd name="adj1" fmla="val 13441019"/>
                    <a:gd name="adj2" fmla="val 11651883"/>
                  </a:avLst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 dirty="0"/>
                </a:p>
              </p:txBody>
            </p:sp>
          </p:grpSp>
          <p:sp>
            <p:nvSpPr>
              <p:cNvPr id="72" name="תיבת טקסט 71">
                <a:extLst>
                  <a:ext uri="{FF2B5EF4-FFF2-40B4-BE49-F238E27FC236}">
                    <a16:creationId xmlns:a16="http://schemas.microsoft.com/office/drawing/2014/main" id="{D4D2A571-9B60-C9C7-C9CF-98FA670E7790}"/>
                  </a:ext>
                </a:extLst>
              </p:cNvPr>
              <p:cNvSpPr txBox="1"/>
              <p:nvPr/>
            </p:nvSpPr>
            <p:spPr>
              <a:xfrm>
                <a:off x="2575742" y="1739372"/>
                <a:ext cx="3249060" cy="112367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/>
                <a:r>
                  <a:rPr lang="en-US" sz="2000" b="1" dirty="0">
                    <a:solidFill>
                      <a:schemeClr val="bg1"/>
                    </a:solidFill>
                    <a:latin typeface="Louis George Café" panose="020B0600020202020204" pitchFamily="34" charset="0"/>
                  </a:rPr>
                  <a:t>Elias Nasrallah</a:t>
                </a:r>
                <a:br>
                  <a:rPr lang="en-US" sz="1600" b="1" dirty="0">
                    <a:solidFill>
                      <a:schemeClr val="bg1"/>
                    </a:solidFill>
                    <a:latin typeface="Louis George Café" panose="020B0600020202020204" pitchFamily="34" charset="0"/>
                  </a:rPr>
                </a:br>
                <a:r>
                  <a:rPr lang="en-US" sz="1400" dirty="0">
                    <a:solidFill>
                      <a:schemeClr val="bg1"/>
                    </a:solidFill>
                    <a:latin typeface="Louis George Café" panose="020B0600020202020204" pitchFamily="34" charset="0"/>
                  </a:rPr>
                  <a:t>Medical Doctor Specialized in Pediatrics</a:t>
                </a:r>
                <a:endParaRPr lang="en-US" sz="1600" dirty="0">
                  <a:solidFill>
                    <a:schemeClr val="bg1"/>
                  </a:solidFill>
                  <a:latin typeface="Louis George Café" panose="020B0600020202020204" pitchFamily="34" charset="0"/>
                </a:endParaRPr>
              </a:p>
            </p:txBody>
          </p:sp>
        </p:grpSp>
        <p:pic>
          <p:nvPicPr>
            <p:cNvPr id="78" name="תמונה 77" descr="תמונה שמכילה טקסט&#10;&#10;התיאור נוצר באופן אוטומטי">
              <a:extLst>
                <a:ext uri="{FF2B5EF4-FFF2-40B4-BE49-F238E27FC236}">
                  <a16:creationId xmlns:a16="http://schemas.microsoft.com/office/drawing/2014/main" id="{BC37C5FE-36DC-8293-6F1B-98518F19A8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2" t="17233" r="14743" b="12725"/>
            <a:stretch/>
          </p:blipFill>
          <p:spPr>
            <a:xfrm>
              <a:off x="4785360" y="4886960"/>
              <a:ext cx="1374190" cy="1358303"/>
            </a:xfrm>
            <a:prstGeom prst="ellipse">
              <a:avLst/>
            </a:prstGeom>
          </p:spPr>
        </p:pic>
      </p:grp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FBBBD2AC-BBC0-D3CB-268E-4B6DB9C089D4}"/>
              </a:ext>
            </a:extLst>
          </p:cNvPr>
          <p:cNvGrpSpPr/>
          <p:nvPr/>
        </p:nvGrpSpPr>
        <p:grpSpPr>
          <a:xfrm>
            <a:off x="4622368" y="1578845"/>
            <a:ext cx="3940187" cy="1387921"/>
            <a:chOff x="4717201" y="3280675"/>
            <a:chExt cx="4238237" cy="1492454"/>
          </a:xfrm>
        </p:grpSpPr>
        <p:grpSp>
          <p:nvGrpSpPr>
            <p:cNvPr id="81" name="קבוצה 80">
              <a:extLst>
                <a:ext uri="{FF2B5EF4-FFF2-40B4-BE49-F238E27FC236}">
                  <a16:creationId xmlns:a16="http://schemas.microsoft.com/office/drawing/2014/main" id="{FCACDE0A-2189-E0A2-67C5-D8873632482F}"/>
                </a:ext>
              </a:extLst>
            </p:cNvPr>
            <p:cNvGrpSpPr/>
            <p:nvPr/>
          </p:nvGrpSpPr>
          <p:grpSpPr>
            <a:xfrm>
              <a:off x="4717201" y="3280675"/>
              <a:ext cx="4238237" cy="1492454"/>
              <a:chOff x="457707" y="1191270"/>
              <a:chExt cx="5730940" cy="2018095"/>
            </a:xfrm>
          </p:grpSpPr>
          <p:grpSp>
            <p:nvGrpSpPr>
              <p:cNvPr id="83" name="קבוצה 82">
                <a:extLst>
                  <a:ext uri="{FF2B5EF4-FFF2-40B4-BE49-F238E27FC236}">
                    <a16:creationId xmlns:a16="http://schemas.microsoft.com/office/drawing/2014/main" id="{25F0BAFF-9EF1-4AF0-B190-A80BDFABC4EB}"/>
                  </a:ext>
                </a:extLst>
              </p:cNvPr>
              <p:cNvGrpSpPr/>
              <p:nvPr/>
            </p:nvGrpSpPr>
            <p:grpSpPr>
              <a:xfrm>
                <a:off x="457707" y="1191270"/>
                <a:ext cx="5730940" cy="2018095"/>
                <a:chOff x="457707" y="1191270"/>
                <a:chExt cx="5730940" cy="2018095"/>
              </a:xfrm>
            </p:grpSpPr>
            <p:sp>
              <p:nvSpPr>
                <p:cNvPr id="95" name="תיבת טקסט 72">
                  <a:extLst>
                    <a:ext uri="{FF2B5EF4-FFF2-40B4-BE49-F238E27FC236}">
                      <a16:creationId xmlns:a16="http://schemas.microsoft.com/office/drawing/2014/main" id="{8C0A2149-E61F-8761-2249-666C3EC20AC6}"/>
                    </a:ext>
                  </a:extLst>
                </p:cNvPr>
                <p:cNvSpPr txBox="1"/>
                <p:nvPr/>
              </p:nvSpPr>
              <p:spPr>
                <a:xfrm>
                  <a:off x="1369657" y="1801805"/>
                  <a:ext cx="4818990" cy="1055466"/>
                </a:xfrm>
                <a:prstGeom prst="rect">
                  <a:avLst/>
                </a:prstGeom>
                <a:solidFill>
                  <a:srgbClr val="61448E"/>
                </a:solidFill>
              </p:spPr>
              <p:txBody>
                <a:bodyPr wrap="square">
                  <a:spAutoFit/>
                </a:bodyPr>
                <a:lstStyle/>
                <a:p>
                  <a:pPr lvl="0" algn="ctr" rtl="0">
                    <a:defRPr/>
                  </a:pPr>
                  <a:endParaRPr lang="en-US" sz="4000" b="1" spc="-20" dirty="0">
                    <a:solidFill>
                      <a:schemeClr val="bg1"/>
                    </a:solidFill>
                    <a:latin typeface="Louis George Café" panose="020B0600020202020204" pitchFamily="34" charset="0"/>
                    <a:cs typeface="Rubik Black" pitchFamily="2" charset="-79"/>
                  </a:endParaRPr>
                </a:p>
              </p:txBody>
            </p:sp>
            <p:sp>
              <p:nvSpPr>
                <p:cNvPr id="96" name="קשת 30">
                  <a:extLst>
                    <a:ext uri="{FF2B5EF4-FFF2-40B4-BE49-F238E27FC236}">
                      <a16:creationId xmlns:a16="http://schemas.microsoft.com/office/drawing/2014/main" id="{56D5D5F6-8E8A-45E9-3794-204297DD67E3}"/>
                    </a:ext>
                  </a:extLst>
                </p:cNvPr>
                <p:cNvSpPr/>
                <p:nvPr/>
              </p:nvSpPr>
              <p:spPr>
                <a:xfrm>
                  <a:off x="457707" y="1191270"/>
                  <a:ext cx="2014357" cy="2018095"/>
                </a:xfrm>
                <a:prstGeom prst="arc">
                  <a:avLst>
                    <a:gd name="adj1" fmla="val 13441019"/>
                    <a:gd name="adj2" fmla="val 11651883"/>
                  </a:avLst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 dirty="0"/>
                </a:p>
              </p:txBody>
            </p:sp>
          </p:grpSp>
          <p:sp>
            <p:nvSpPr>
              <p:cNvPr id="84" name="תיבת טקסט 83">
                <a:extLst>
                  <a:ext uri="{FF2B5EF4-FFF2-40B4-BE49-F238E27FC236}">
                    <a16:creationId xmlns:a16="http://schemas.microsoft.com/office/drawing/2014/main" id="{A7DFB28A-2E36-D515-6880-ADE17966CCC9}"/>
                  </a:ext>
                </a:extLst>
              </p:cNvPr>
              <p:cNvSpPr txBox="1"/>
              <p:nvPr/>
            </p:nvSpPr>
            <p:spPr>
              <a:xfrm>
                <a:off x="2575742" y="1739372"/>
                <a:ext cx="3249060" cy="112367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/>
                <a:r>
                  <a:rPr lang="en-US" sz="2000" b="1" dirty="0">
                    <a:solidFill>
                      <a:schemeClr val="bg1"/>
                    </a:solidFill>
                    <a:latin typeface="Louis George Café" panose="020B0600020202020204" pitchFamily="34" charset="0"/>
                  </a:rPr>
                  <a:t>Noah </a:t>
                </a:r>
                <a:r>
                  <a:rPr lang="en-US" sz="2000" b="1" dirty="0" err="1">
                    <a:solidFill>
                      <a:schemeClr val="bg1"/>
                    </a:solidFill>
                    <a:latin typeface="Louis George Café" panose="020B0600020202020204" pitchFamily="34" charset="0"/>
                  </a:rPr>
                  <a:t>Bernten</a:t>
                </a:r>
                <a:br>
                  <a:rPr lang="en-US" sz="1600" b="1" dirty="0">
                    <a:solidFill>
                      <a:schemeClr val="bg1"/>
                    </a:solidFill>
                    <a:latin typeface="Louis George Café" panose="020B0600020202020204" pitchFamily="34" charset="0"/>
                  </a:rPr>
                </a:br>
                <a:r>
                  <a:rPr lang="en-US" sz="1400" dirty="0">
                    <a:solidFill>
                      <a:schemeClr val="bg1"/>
                    </a:solidFill>
                    <a:latin typeface="Louis George Café" panose="020B0600020202020204" pitchFamily="34" charset="0"/>
                  </a:rPr>
                  <a:t>Mechanical Engineering Student at the Technion</a:t>
                </a:r>
                <a:endParaRPr lang="en-US" sz="1600" dirty="0">
                  <a:solidFill>
                    <a:schemeClr val="bg1"/>
                  </a:solidFill>
                  <a:latin typeface="Louis George Café" panose="020B0600020202020204" pitchFamily="34" charset="0"/>
                </a:endParaRPr>
              </a:p>
            </p:txBody>
          </p:sp>
        </p:grpSp>
        <p:pic>
          <p:nvPicPr>
            <p:cNvPr id="97" name="תמונה 96" descr="תמונה שמכילה טקסט, לוח, קומפקט דיסק, חרסינה&#10;&#10;התיאור נוצר באופן אוטומטי">
              <a:extLst>
                <a:ext uri="{FF2B5EF4-FFF2-40B4-BE49-F238E27FC236}">
                  <a16:creationId xmlns:a16="http://schemas.microsoft.com/office/drawing/2014/main" id="{0C4117F6-C2A3-62BE-6F8F-93F0C3C55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72" t="16060" r="16350" b="15376"/>
            <a:stretch/>
          </p:blipFill>
          <p:spPr>
            <a:xfrm>
              <a:off x="4782478" y="3332481"/>
              <a:ext cx="1377072" cy="1397800"/>
            </a:xfrm>
            <a:prstGeom prst="ellipse">
              <a:avLst/>
            </a:prstGeom>
          </p:spPr>
        </p:pic>
      </p:grpSp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6CB1702F-EACC-76F5-C2A0-FC2BD4DB15E0}"/>
              </a:ext>
            </a:extLst>
          </p:cNvPr>
          <p:cNvGrpSpPr/>
          <p:nvPr/>
        </p:nvGrpSpPr>
        <p:grpSpPr>
          <a:xfrm>
            <a:off x="307458" y="633762"/>
            <a:ext cx="3940187" cy="1387921"/>
            <a:chOff x="4554125" y="1594192"/>
            <a:chExt cx="4238237" cy="1492454"/>
          </a:xfrm>
        </p:grpSpPr>
        <p:grpSp>
          <p:nvGrpSpPr>
            <p:cNvPr id="99" name="קבוצה 98">
              <a:extLst>
                <a:ext uri="{FF2B5EF4-FFF2-40B4-BE49-F238E27FC236}">
                  <a16:creationId xmlns:a16="http://schemas.microsoft.com/office/drawing/2014/main" id="{A7480482-36D8-320F-2972-E24BBE44274A}"/>
                </a:ext>
              </a:extLst>
            </p:cNvPr>
            <p:cNvGrpSpPr/>
            <p:nvPr/>
          </p:nvGrpSpPr>
          <p:grpSpPr>
            <a:xfrm>
              <a:off x="4554125" y="1594192"/>
              <a:ext cx="4238237" cy="1492454"/>
              <a:chOff x="457707" y="1191270"/>
              <a:chExt cx="5730940" cy="2018095"/>
            </a:xfrm>
          </p:grpSpPr>
          <p:grpSp>
            <p:nvGrpSpPr>
              <p:cNvPr id="101" name="קבוצה 100">
                <a:extLst>
                  <a:ext uri="{FF2B5EF4-FFF2-40B4-BE49-F238E27FC236}">
                    <a16:creationId xmlns:a16="http://schemas.microsoft.com/office/drawing/2014/main" id="{D8499BE0-0576-AEB9-93E7-DA7A5EB78593}"/>
                  </a:ext>
                </a:extLst>
              </p:cNvPr>
              <p:cNvGrpSpPr/>
              <p:nvPr/>
            </p:nvGrpSpPr>
            <p:grpSpPr>
              <a:xfrm>
                <a:off x="457707" y="1191270"/>
                <a:ext cx="5730940" cy="2018095"/>
                <a:chOff x="457707" y="1191270"/>
                <a:chExt cx="5730940" cy="2018095"/>
              </a:xfrm>
            </p:grpSpPr>
            <p:sp>
              <p:nvSpPr>
                <p:cNvPr id="103" name="תיבת טקסט 72">
                  <a:extLst>
                    <a:ext uri="{FF2B5EF4-FFF2-40B4-BE49-F238E27FC236}">
                      <a16:creationId xmlns:a16="http://schemas.microsoft.com/office/drawing/2014/main" id="{95BB0A41-EB7B-4EFD-1676-513DC04BF596}"/>
                    </a:ext>
                  </a:extLst>
                </p:cNvPr>
                <p:cNvSpPr txBox="1"/>
                <p:nvPr/>
              </p:nvSpPr>
              <p:spPr>
                <a:xfrm>
                  <a:off x="1369657" y="1801805"/>
                  <a:ext cx="4818990" cy="1055466"/>
                </a:xfrm>
                <a:prstGeom prst="rect">
                  <a:avLst/>
                </a:prstGeom>
                <a:solidFill>
                  <a:srgbClr val="61448E"/>
                </a:solidFill>
              </p:spPr>
              <p:txBody>
                <a:bodyPr wrap="square">
                  <a:spAutoFit/>
                </a:bodyPr>
                <a:lstStyle/>
                <a:p>
                  <a:pPr lvl="0" algn="ctr" rtl="0">
                    <a:defRPr/>
                  </a:pPr>
                  <a:endParaRPr lang="en-US" sz="4000" b="1" spc="-20" dirty="0">
                    <a:solidFill>
                      <a:schemeClr val="bg1"/>
                    </a:solidFill>
                    <a:latin typeface="Louis George Café" panose="020B0600020202020204" pitchFamily="34" charset="0"/>
                    <a:cs typeface="Rubik Black" pitchFamily="2" charset="-79"/>
                  </a:endParaRPr>
                </a:p>
              </p:txBody>
            </p:sp>
            <p:sp>
              <p:nvSpPr>
                <p:cNvPr id="104" name="קשת 30">
                  <a:extLst>
                    <a:ext uri="{FF2B5EF4-FFF2-40B4-BE49-F238E27FC236}">
                      <a16:creationId xmlns:a16="http://schemas.microsoft.com/office/drawing/2014/main" id="{D847FEC4-363D-6FAA-5011-77EDDBE6E2B5}"/>
                    </a:ext>
                  </a:extLst>
                </p:cNvPr>
                <p:cNvSpPr/>
                <p:nvPr/>
              </p:nvSpPr>
              <p:spPr>
                <a:xfrm>
                  <a:off x="457707" y="1191270"/>
                  <a:ext cx="2014357" cy="2018095"/>
                </a:xfrm>
                <a:prstGeom prst="arc">
                  <a:avLst>
                    <a:gd name="adj1" fmla="val 13441019"/>
                    <a:gd name="adj2" fmla="val 11651883"/>
                  </a:avLst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 dirty="0"/>
                </a:p>
              </p:txBody>
            </p:sp>
          </p:grpSp>
          <p:sp>
            <p:nvSpPr>
              <p:cNvPr id="102" name="תיבת טקסט 101">
                <a:extLst>
                  <a:ext uri="{FF2B5EF4-FFF2-40B4-BE49-F238E27FC236}">
                    <a16:creationId xmlns:a16="http://schemas.microsoft.com/office/drawing/2014/main" id="{F6890DD6-0CD1-8D0F-F8FD-151CA4E62613}"/>
                  </a:ext>
                </a:extLst>
              </p:cNvPr>
              <p:cNvSpPr txBox="1"/>
              <p:nvPr/>
            </p:nvSpPr>
            <p:spPr>
              <a:xfrm>
                <a:off x="2575742" y="1739372"/>
                <a:ext cx="3249060" cy="112367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/>
                <a:r>
                  <a:rPr lang="en-US" sz="2000" b="1" dirty="0">
                    <a:solidFill>
                      <a:schemeClr val="bg1"/>
                    </a:solidFill>
                    <a:latin typeface="Louis George Café" panose="020B0600020202020204" pitchFamily="34" charset="0"/>
                  </a:rPr>
                  <a:t>Or </a:t>
                </a:r>
                <a:r>
                  <a:rPr lang="en-US" sz="2000" b="1" dirty="0" err="1">
                    <a:solidFill>
                      <a:schemeClr val="bg1"/>
                    </a:solidFill>
                    <a:latin typeface="Louis George Café" panose="020B0600020202020204" pitchFamily="34" charset="0"/>
                  </a:rPr>
                  <a:t>Givol</a:t>
                </a:r>
                <a:br>
                  <a:rPr lang="en-US" sz="1600" b="1" dirty="0">
                    <a:solidFill>
                      <a:schemeClr val="bg1"/>
                    </a:solidFill>
                    <a:latin typeface="Louis George Café" panose="020B0600020202020204" pitchFamily="34" charset="0"/>
                  </a:rPr>
                </a:br>
                <a:r>
                  <a:rPr lang="en-US" sz="1400" dirty="0">
                    <a:solidFill>
                      <a:schemeClr val="bg1"/>
                    </a:solidFill>
                    <a:latin typeface="Louis George Café" panose="020B0600020202020204" pitchFamily="34" charset="0"/>
                  </a:rPr>
                  <a:t>Resident for Pediatric Medicine in </a:t>
                </a:r>
                <a:r>
                  <a:rPr lang="en-US" sz="1400" dirty="0" err="1">
                    <a:solidFill>
                      <a:schemeClr val="bg1"/>
                    </a:solidFill>
                    <a:latin typeface="Louis George Café" panose="020B0600020202020204" pitchFamily="34" charset="0"/>
                  </a:rPr>
                  <a:t>Heillel-Yaffe</a:t>
                </a:r>
                <a:endParaRPr lang="en-US" sz="1600" dirty="0">
                  <a:solidFill>
                    <a:schemeClr val="bg1"/>
                  </a:solidFill>
                  <a:latin typeface="Louis George Café" panose="020B0600020202020204" pitchFamily="34" charset="0"/>
                </a:endParaRPr>
              </a:p>
            </p:txBody>
          </p:sp>
        </p:grpSp>
        <p:pic>
          <p:nvPicPr>
            <p:cNvPr id="105" name="תמונה 104" descr="תמונה שמכילה טקסט, אדם&#10;&#10;התיאור נוצר באופן אוטומטי">
              <a:extLst>
                <a:ext uri="{FF2B5EF4-FFF2-40B4-BE49-F238E27FC236}">
                  <a16:creationId xmlns:a16="http://schemas.microsoft.com/office/drawing/2014/main" id="{81D1981D-81D0-02E6-8C19-4AF060CC4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67" t="19991" r="15975" b="12660"/>
            <a:stretch/>
          </p:blipFill>
          <p:spPr>
            <a:xfrm>
              <a:off x="4633593" y="1660653"/>
              <a:ext cx="1364473" cy="1381614"/>
            </a:xfrm>
            <a:prstGeom prst="ellipse">
              <a:avLst/>
            </a:prstGeom>
            <a:ln>
              <a:noFill/>
            </a:ln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1BB33270-A91B-4823-A8F8-C6B912683CC7}"/>
              </a:ext>
            </a:extLst>
          </p:cNvPr>
          <p:cNvSpPr txBox="1"/>
          <p:nvPr/>
        </p:nvSpPr>
        <p:spPr>
          <a:xfrm>
            <a:off x="4473165" y="4928854"/>
            <a:ext cx="3313195" cy="13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sz="1600" b="1" dirty="0" err="1">
                <a:solidFill>
                  <a:srgbClr val="7030A0"/>
                </a:solidFill>
                <a:latin typeface="Louis George Café" panose="020B0600020202020204" pitchFamily="34" charset="0"/>
              </a:rPr>
              <a:t>Biodesign</a:t>
            </a:r>
            <a:r>
              <a:rPr lang="en-US" sz="1600" b="1" dirty="0">
                <a:solidFill>
                  <a:srgbClr val="7030A0"/>
                </a:solidFill>
                <a:latin typeface="Louis George Café" panose="020B0600020202020204" pitchFamily="34" charset="0"/>
              </a:rPr>
              <a:t> Instructor:</a:t>
            </a:r>
            <a:r>
              <a:rPr lang="he-IL" sz="2000" b="1" dirty="0">
                <a:solidFill>
                  <a:srgbClr val="7030A0"/>
                </a:solidFill>
                <a:latin typeface="Louis George Café" panose="020B0600020202020204" pitchFamily="34" charset="0"/>
              </a:rPr>
              <a:t> </a:t>
            </a:r>
            <a:br>
              <a:rPr lang="en-US" sz="2000" b="1" dirty="0">
                <a:solidFill>
                  <a:srgbClr val="7030A0"/>
                </a:solidFill>
                <a:latin typeface="Louis George Café" panose="020B0600020202020204" pitchFamily="34" charset="0"/>
              </a:rPr>
            </a:br>
            <a:r>
              <a:rPr lang="en-US" sz="1200" b="1" dirty="0">
                <a:latin typeface="Louis George Café" panose="020B0600020202020204" pitchFamily="34" charset="0"/>
              </a:rPr>
              <a:t>Ido Yohanan </a:t>
            </a:r>
            <a:br>
              <a:rPr lang="en-US" sz="1400" dirty="0">
                <a:latin typeface="Louis George Café" panose="020B0600020202020204" pitchFamily="34" charset="0"/>
              </a:rPr>
            </a:br>
            <a:r>
              <a:rPr lang="en-US" sz="1100" dirty="0">
                <a:latin typeface="Louis George Café" panose="020B0600020202020204" pitchFamily="34" charset="0"/>
              </a:rPr>
              <a:t>VP of R&amp;D, Maverick Medical </a:t>
            </a:r>
            <a:br>
              <a:rPr lang="en-US" sz="1100" dirty="0">
                <a:latin typeface="Louis George Café" panose="020B0600020202020204" pitchFamily="34" charset="0"/>
              </a:rPr>
            </a:br>
            <a:r>
              <a:rPr lang="en-US" sz="1100" dirty="0">
                <a:latin typeface="Louis George Café" panose="020B0600020202020204" pitchFamily="34" charset="0"/>
              </a:rPr>
              <a:t>Stanford GFIT</a:t>
            </a:r>
          </a:p>
        </p:txBody>
      </p:sp>
      <p:pic>
        <p:nvPicPr>
          <p:cNvPr id="1026" name="Picture 2" descr="Tiltan Logo - hebrew">
            <a:extLst>
              <a:ext uri="{FF2B5EF4-FFF2-40B4-BE49-F238E27FC236}">
                <a16:creationId xmlns:a16="http://schemas.microsoft.com/office/drawing/2014/main" id="{7864926D-9840-44A0-848A-496BAE17F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042" y="5719755"/>
            <a:ext cx="645258" cy="27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תמונה 4">
            <a:extLst>
              <a:ext uri="{FF2B5EF4-FFF2-40B4-BE49-F238E27FC236}">
                <a16:creationId xmlns:a16="http://schemas.microsoft.com/office/drawing/2014/main" id="{39D0904A-CE7E-425D-ADD1-88BCD5143A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497" y="1836164"/>
            <a:ext cx="847166" cy="23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92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4D1430-5AC2-723F-5F24-53CBDF737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02" y="429207"/>
            <a:ext cx="8684975" cy="5663477"/>
          </a:xfrm>
          <a:prstGeom prst="rect">
            <a:avLst/>
          </a:prstGeom>
        </p:spPr>
      </p:pic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F0998613-601D-3308-90B7-3C5A4C8F9B61}"/>
              </a:ext>
            </a:extLst>
          </p:cNvPr>
          <p:cNvGrpSpPr/>
          <p:nvPr/>
        </p:nvGrpSpPr>
        <p:grpSpPr>
          <a:xfrm>
            <a:off x="471395" y="326571"/>
            <a:ext cx="9065637" cy="5934021"/>
            <a:chOff x="389271" y="252338"/>
            <a:chExt cx="4807133" cy="656163"/>
          </a:xfrm>
        </p:grpSpPr>
        <p:cxnSp>
          <p:nvCxnSpPr>
            <p:cNvPr id="8" name="מחבר ישר 7">
              <a:extLst>
                <a:ext uri="{FF2B5EF4-FFF2-40B4-BE49-F238E27FC236}">
                  <a16:creationId xmlns:a16="http://schemas.microsoft.com/office/drawing/2014/main" id="{B7E3FDB6-8DF3-F5F5-5CD3-9C49D45447A4}"/>
                </a:ext>
              </a:extLst>
            </p:cNvPr>
            <p:cNvCxnSpPr>
              <a:cxnSpLocks/>
            </p:cNvCxnSpPr>
            <p:nvPr/>
          </p:nvCxnSpPr>
          <p:spPr>
            <a:xfrm>
              <a:off x="389271" y="908501"/>
              <a:ext cx="41434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מחבר ישר 8">
              <a:extLst>
                <a:ext uri="{FF2B5EF4-FFF2-40B4-BE49-F238E27FC236}">
                  <a16:creationId xmlns:a16="http://schemas.microsoft.com/office/drawing/2014/main" id="{8DD4B3C5-023E-1965-FF55-1CA255796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9271" y="252338"/>
              <a:ext cx="48071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מחבר ישר 9">
              <a:extLst>
                <a:ext uri="{FF2B5EF4-FFF2-40B4-BE49-F238E27FC236}">
                  <a16:creationId xmlns:a16="http://schemas.microsoft.com/office/drawing/2014/main" id="{EBAE4A2C-2383-E54E-C3A8-28588F1314F3}"/>
                </a:ext>
              </a:extLst>
            </p:cNvPr>
            <p:cNvCxnSpPr/>
            <p:nvPr/>
          </p:nvCxnSpPr>
          <p:spPr>
            <a:xfrm>
              <a:off x="389271" y="252338"/>
              <a:ext cx="0" cy="6561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מחבר ישר 10">
              <a:extLst>
                <a:ext uri="{FF2B5EF4-FFF2-40B4-BE49-F238E27FC236}">
                  <a16:creationId xmlns:a16="http://schemas.microsoft.com/office/drawing/2014/main" id="{8CC9EEDF-C24E-28BD-E258-30C72FDBD011}"/>
                </a:ext>
              </a:extLst>
            </p:cNvPr>
            <p:cNvCxnSpPr>
              <a:cxnSpLocks/>
            </p:cNvCxnSpPr>
            <p:nvPr/>
          </p:nvCxnSpPr>
          <p:spPr>
            <a:xfrm>
              <a:off x="5196404" y="252338"/>
              <a:ext cx="0" cy="4333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5">
            <a:extLst>
              <a:ext uri="{FF2B5EF4-FFF2-40B4-BE49-F238E27FC236}">
                <a16:creationId xmlns:a16="http://schemas.microsoft.com/office/drawing/2014/main" id="{71AE0522-FC64-EA61-176C-27D049E03763}"/>
              </a:ext>
            </a:extLst>
          </p:cNvPr>
          <p:cNvSpPr/>
          <p:nvPr/>
        </p:nvSpPr>
        <p:spPr>
          <a:xfrm>
            <a:off x="6392779" y="4151696"/>
            <a:ext cx="5327826" cy="1573737"/>
          </a:xfrm>
          <a:prstGeom prst="rect">
            <a:avLst/>
          </a:prstGeom>
          <a:solidFill>
            <a:srgbClr val="614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Louis George Café" panose="020B0600020202020204" pitchFamily="34" charset="0"/>
              </a:rPr>
              <a:t>Join in helping people who suffer from OSA</a:t>
            </a:r>
            <a:endParaRPr lang="en-IL" sz="3600" b="1" dirty="0">
              <a:latin typeface="Louis George Café" panose="020B0600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7290BB-C708-8B14-A4FB-45188B8A5EED}"/>
              </a:ext>
            </a:extLst>
          </p:cNvPr>
          <p:cNvSpPr txBox="1"/>
          <p:nvPr/>
        </p:nvSpPr>
        <p:spPr>
          <a:xfrm>
            <a:off x="882107" y="547792"/>
            <a:ext cx="64713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200" b="1" dirty="0">
                <a:solidFill>
                  <a:schemeClr val="bg1"/>
                </a:solidFill>
                <a:latin typeface="Louis George Café" panose="020B0600020202020204" pitchFamily="34" charset="0"/>
              </a:rPr>
              <a:t>Sleep well and breathe easy with </a:t>
            </a:r>
            <a:r>
              <a:rPr lang="en-US" sz="3200" b="1" dirty="0" err="1">
                <a:solidFill>
                  <a:schemeClr val="bg1"/>
                </a:solidFill>
                <a:latin typeface="Louis George Café" panose="020B0600020202020204" pitchFamily="34" charset="0"/>
              </a:rPr>
              <a:t>Breazzzy</a:t>
            </a:r>
            <a:r>
              <a:rPr lang="en-US" sz="3200" b="1" dirty="0">
                <a:solidFill>
                  <a:schemeClr val="bg1"/>
                </a:solidFill>
                <a:latin typeface="Louis George Café" panose="020B0600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811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קבוצה 17">
            <a:extLst>
              <a:ext uri="{FF2B5EF4-FFF2-40B4-BE49-F238E27FC236}">
                <a16:creationId xmlns:a16="http://schemas.microsoft.com/office/drawing/2014/main" id="{2DB41EDA-58E2-AD31-99E2-1596793BA747}"/>
              </a:ext>
            </a:extLst>
          </p:cNvPr>
          <p:cNvGrpSpPr/>
          <p:nvPr/>
        </p:nvGrpSpPr>
        <p:grpSpPr>
          <a:xfrm>
            <a:off x="315253" y="328774"/>
            <a:ext cx="5221501" cy="712149"/>
            <a:chOff x="389271" y="196352"/>
            <a:chExt cx="5012518" cy="712149"/>
          </a:xfrm>
        </p:grpSpPr>
        <p:sp>
          <p:nvSpPr>
            <p:cNvPr id="67" name="תיבת טקסט 24">
              <a:extLst>
                <a:ext uri="{FF2B5EF4-FFF2-40B4-BE49-F238E27FC236}">
                  <a16:creationId xmlns:a16="http://schemas.microsoft.com/office/drawing/2014/main" id="{0FEB94AB-610B-BE2B-9192-61F5EFE2797B}"/>
                </a:ext>
              </a:extLst>
            </p:cNvPr>
            <p:cNvSpPr txBox="1"/>
            <p:nvPr/>
          </p:nvSpPr>
          <p:spPr>
            <a:xfrm>
              <a:off x="469445" y="196352"/>
              <a:ext cx="4932344" cy="65915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lnSpc>
                  <a:spcPts val="5000"/>
                </a:lnSpc>
              </a:pPr>
              <a:r>
                <a:rPr lang="en-US" sz="3200" b="1" dirty="0">
                  <a:latin typeface="Louis George Café" panose="020B0600020202020204" pitchFamily="34" charset="0"/>
                </a:rPr>
                <a:t>Obstructive Sleep Apnea </a:t>
              </a:r>
            </a:p>
          </p:txBody>
        </p:sp>
        <p:grpSp>
          <p:nvGrpSpPr>
            <p:cNvPr id="68" name="קבוצה 15">
              <a:extLst>
                <a:ext uri="{FF2B5EF4-FFF2-40B4-BE49-F238E27FC236}">
                  <a16:creationId xmlns:a16="http://schemas.microsoft.com/office/drawing/2014/main" id="{42A836E2-939B-CE4F-A58F-9B3011B2B151}"/>
                </a:ext>
              </a:extLst>
            </p:cNvPr>
            <p:cNvGrpSpPr/>
            <p:nvPr/>
          </p:nvGrpSpPr>
          <p:grpSpPr>
            <a:xfrm>
              <a:off x="389271" y="252338"/>
              <a:ext cx="4807133" cy="656163"/>
              <a:chOff x="389271" y="252338"/>
              <a:chExt cx="4807133" cy="656163"/>
            </a:xfrm>
          </p:grpSpPr>
          <p:cxnSp>
            <p:nvCxnSpPr>
              <p:cNvPr id="69" name="מחבר ישר 2">
                <a:extLst>
                  <a:ext uri="{FF2B5EF4-FFF2-40B4-BE49-F238E27FC236}">
                    <a16:creationId xmlns:a16="http://schemas.microsoft.com/office/drawing/2014/main" id="{34A63A1E-3859-CEB9-EAA7-C78AD68D3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908501"/>
                <a:ext cx="34606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מחבר ישר 69">
                <a:extLst>
                  <a:ext uri="{FF2B5EF4-FFF2-40B4-BE49-F238E27FC236}">
                    <a16:creationId xmlns:a16="http://schemas.microsoft.com/office/drawing/2014/main" id="{B46A192D-33F9-0711-1860-2935B8148B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252338"/>
                <a:ext cx="48071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מחבר ישר 8">
                <a:extLst>
                  <a:ext uri="{FF2B5EF4-FFF2-40B4-BE49-F238E27FC236}">
                    <a16:creationId xmlns:a16="http://schemas.microsoft.com/office/drawing/2014/main" id="{68A2D0DF-CB56-55C5-7EAB-64B2C191B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252338"/>
                <a:ext cx="0" cy="656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מחבר ישר 75">
                <a:extLst>
                  <a:ext uri="{FF2B5EF4-FFF2-40B4-BE49-F238E27FC236}">
                    <a16:creationId xmlns:a16="http://schemas.microsoft.com/office/drawing/2014/main" id="{BA4AE1A3-F4D5-3925-3DCB-791FB2322C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6404" y="252338"/>
                <a:ext cx="0" cy="3851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קבוצה 73">
            <a:extLst>
              <a:ext uri="{FF2B5EF4-FFF2-40B4-BE49-F238E27FC236}">
                <a16:creationId xmlns:a16="http://schemas.microsoft.com/office/drawing/2014/main" id="{86F4953E-BD82-C0B1-BC1E-FC1617E4065D}"/>
              </a:ext>
            </a:extLst>
          </p:cNvPr>
          <p:cNvGrpSpPr/>
          <p:nvPr/>
        </p:nvGrpSpPr>
        <p:grpSpPr>
          <a:xfrm rot="10800000">
            <a:off x="2649453" y="1763607"/>
            <a:ext cx="3470561" cy="3543976"/>
            <a:chOff x="2575858" y="2039159"/>
            <a:chExt cx="3470561" cy="3543976"/>
          </a:xfrm>
        </p:grpSpPr>
        <p:sp>
          <p:nvSpPr>
            <p:cNvPr id="75" name="משולש שווה-שוקיים 74">
              <a:extLst>
                <a:ext uri="{FF2B5EF4-FFF2-40B4-BE49-F238E27FC236}">
                  <a16:creationId xmlns:a16="http://schemas.microsoft.com/office/drawing/2014/main" id="{3D7E03E8-B566-0646-76E5-E74531A157BF}"/>
                </a:ext>
              </a:extLst>
            </p:cNvPr>
            <p:cNvSpPr/>
            <p:nvPr/>
          </p:nvSpPr>
          <p:spPr>
            <a:xfrm rot="9656991">
              <a:off x="5583986" y="2770132"/>
              <a:ext cx="354769" cy="266316"/>
            </a:xfrm>
            <a:prstGeom prst="triangle">
              <a:avLst/>
            </a:prstGeom>
            <a:solidFill>
              <a:srgbClr val="614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קשת 75">
              <a:extLst>
                <a:ext uri="{FF2B5EF4-FFF2-40B4-BE49-F238E27FC236}">
                  <a16:creationId xmlns:a16="http://schemas.microsoft.com/office/drawing/2014/main" id="{B1AFD878-0EE0-27DE-E8F0-0C561563A6FF}"/>
                </a:ext>
              </a:extLst>
            </p:cNvPr>
            <p:cNvSpPr/>
            <p:nvPr/>
          </p:nvSpPr>
          <p:spPr>
            <a:xfrm>
              <a:off x="2575858" y="2039159"/>
              <a:ext cx="3470561" cy="3543976"/>
            </a:xfrm>
            <a:prstGeom prst="arc">
              <a:avLst>
                <a:gd name="adj1" fmla="val 16200000"/>
                <a:gd name="adj2" fmla="val 19475284"/>
              </a:avLst>
            </a:prstGeom>
            <a:noFill/>
            <a:ln w="57150">
              <a:solidFill>
                <a:srgbClr val="6144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80" name="TextBox 59">
            <a:extLst>
              <a:ext uri="{FF2B5EF4-FFF2-40B4-BE49-F238E27FC236}">
                <a16:creationId xmlns:a16="http://schemas.microsoft.com/office/drawing/2014/main" id="{7C3BB25D-4BD2-ECF2-6EC7-7A0E1EE1B968}"/>
              </a:ext>
            </a:extLst>
          </p:cNvPr>
          <p:cNvSpPr txBox="1"/>
          <p:nvPr/>
        </p:nvSpPr>
        <p:spPr>
          <a:xfrm rot="2526629">
            <a:off x="2587382" y="4867407"/>
            <a:ext cx="1489128" cy="38813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20802621"/>
              </a:avLst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rgbClr val="61448E"/>
                </a:solidFill>
                <a:latin typeface="Louis George Café" panose="020B0600020202020204" pitchFamily="34" charset="0"/>
              </a:rPr>
              <a:t>Fall Asleep</a:t>
            </a:r>
            <a:endParaRPr lang="en-IL" sz="1800" b="1" dirty="0">
              <a:solidFill>
                <a:srgbClr val="61448E"/>
              </a:solidFill>
              <a:latin typeface="Louis George Café" panose="020B0600020202020204" pitchFamily="34" charset="0"/>
            </a:endParaRPr>
          </a:p>
        </p:txBody>
      </p:sp>
      <p:sp>
        <p:nvSpPr>
          <p:cNvPr id="29" name="TextBox 59">
            <a:extLst>
              <a:ext uri="{FF2B5EF4-FFF2-40B4-BE49-F238E27FC236}">
                <a16:creationId xmlns:a16="http://schemas.microsoft.com/office/drawing/2014/main" id="{F9DA56E2-1DAE-D80F-9352-387BFED75BF1}"/>
              </a:ext>
            </a:extLst>
          </p:cNvPr>
          <p:cNvSpPr txBox="1"/>
          <p:nvPr/>
        </p:nvSpPr>
        <p:spPr>
          <a:xfrm>
            <a:off x="6366402" y="4542968"/>
            <a:ext cx="2531200" cy="53421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20802621"/>
              </a:avLst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61448E"/>
                </a:solidFill>
                <a:latin typeface="Louis George Café" panose="020B0600020202020204" pitchFamily="34" charset="0"/>
              </a:rPr>
              <a:t>Resulting In </a:t>
            </a:r>
            <a:endParaRPr lang="en-IL" sz="3200" b="1" dirty="0">
              <a:solidFill>
                <a:srgbClr val="61448E"/>
              </a:solidFill>
              <a:latin typeface="Louis George Café" panose="020B0600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4D90E1-2217-6E64-648E-68457D9BD12C}"/>
              </a:ext>
            </a:extLst>
          </p:cNvPr>
          <p:cNvGrpSpPr/>
          <p:nvPr/>
        </p:nvGrpSpPr>
        <p:grpSpPr>
          <a:xfrm rot="412789">
            <a:off x="4385376" y="1140406"/>
            <a:ext cx="5370760" cy="3543976"/>
            <a:chOff x="3888985" y="1233993"/>
            <a:chExt cx="5370760" cy="3543976"/>
          </a:xfrm>
        </p:grpSpPr>
        <p:sp>
          <p:nvSpPr>
            <p:cNvPr id="81" name="קשת 80">
              <a:extLst>
                <a:ext uri="{FF2B5EF4-FFF2-40B4-BE49-F238E27FC236}">
                  <a16:creationId xmlns:a16="http://schemas.microsoft.com/office/drawing/2014/main" id="{2A35CA30-A535-1B49-3EB1-39609C79EBCA}"/>
                </a:ext>
              </a:extLst>
            </p:cNvPr>
            <p:cNvSpPr/>
            <p:nvPr/>
          </p:nvSpPr>
          <p:spPr>
            <a:xfrm rot="11436540">
              <a:off x="3888985" y="1233993"/>
              <a:ext cx="5370760" cy="3543976"/>
            </a:xfrm>
            <a:prstGeom prst="arc">
              <a:avLst>
                <a:gd name="adj1" fmla="val 12549201"/>
                <a:gd name="adj2" fmla="val 16348989"/>
              </a:avLst>
            </a:prstGeom>
            <a:noFill/>
            <a:ln w="57150">
              <a:solidFill>
                <a:srgbClr val="6144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dirty="0">
                <a:ln>
                  <a:solidFill>
                    <a:srgbClr val="61448E"/>
                  </a:solidFill>
                </a:ln>
              </a:endParaRPr>
            </a:p>
          </p:txBody>
        </p:sp>
        <p:sp>
          <p:nvSpPr>
            <p:cNvPr id="82" name="משולש שווה-שוקיים 81">
              <a:extLst>
                <a:ext uri="{FF2B5EF4-FFF2-40B4-BE49-F238E27FC236}">
                  <a16:creationId xmlns:a16="http://schemas.microsoft.com/office/drawing/2014/main" id="{3666DB69-7AA2-58EB-76EF-4842B1434A0B}"/>
                </a:ext>
              </a:extLst>
            </p:cNvPr>
            <p:cNvSpPr/>
            <p:nvPr/>
          </p:nvSpPr>
          <p:spPr>
            <a:xfrm rot="3604214">
              <a:off x="8298850" y="4310201"/>
              <a:ext cx="354769" cy="266316"/>
            </a:xfrm>
            <a:prstGeom prst="triangle">
              <a:avLst/>
            </a:prstGeom>
            <a:solidFill>
              <a:srgbClr val="614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83" name="קבוצה 82">
            <a:extLst>
              <a:ext uri="{FF2B5EF4-FFF2-40B4-BE49-F238E27FC236}">
                <a16:creationId xmlns:a16="http://schemas.microsoft.com/office/drawing/2014/main" id="{C4BD1E2A-5471-FF36-F76B-8F7EED935807}"/>
              </a:ext>
            </a:extLst>
          </p:cNvPr>
          <p:cNvGrpSpPr/>
          <p:nvPr/>
        </p:nvGrpSpPr>
        <p:grpSpPr>
          <a:xfrm>
            <a:off x="2612746" y="1800314"/>
            <a:ext cx="3543976" cy="4491233"/>
            <a:chOff x="2612746" y="1800314"/>
            <a:chExt cx="3543976" cy="4491233"/>
          </a:xfrm>
        </p:grpSpPr>
        <p:grpSp>
          <p:nvGrpSpPr>
            <p:cNvPr id="64" name="קבוצה 63">
              <a:extLst>
                <a:ext uri="{FF2B5EF4-FFF2-40B4-BE49-F238E27FC236}">
                  <a16:creationId xmlns:a16="http://schemas.microsoft.com/office/drawing/2014/main" id="{0076741A-0E28-1589-E14D-F2915B1FD440}"/>
                </a:ext>
              </a:extLst>
            </p:cNvPr>
            <p:cNvGrpSpPr/>
            <p:nvPr/>
          </p:nvGrpSpPr>
          <p:grpSpPr>
            <a:xfrm rot="5637510">
              <a:off x="2649453" y="1763607"/>
              <a:ext cx="3470561" cy="3543976"/>
              <a:chOff x="2575858" y="2039082"/>
              <a:chExt cx="3470561" cy="3543976"/>
            </a:xfrm>
          </p:grpSpPr>
          <p:sp>
            <p:nvSpPr>
              <p:cNvPr id="65" name="משולש שווה-שוקיים 64">
                <a:extLst>
                  <a:ext uri="{FF2B5EF4-FFF2-40B4-BE49-F238E27FC236}">
                    <a16:creationId xmlns:a16="http://schemas.microsoft.com/office/drawing/2014/main" id="{8017036B-D9E8-EDC3-AC1C-C5D9B1856581}"/>
                  </a:ext>
                </a:extLst>
              </p:cNvPr>
              <p:cNvSpPr/>
              <p:nvPr/>
            </p:nvSpPr>
            <p:spPr>
              <a:xfrm rot="9656991">
                <a:off x="5583986" y="2770055"/>
                <a:ext cx="354769" cy="266316"/>
              </a:xfrm>
              <a:prstGeom prst="triangle">
                <a:avLst/>
              </a:prstGeom>
              <a:solidFill>
                <a:srgbClr val="6144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3" name="קשת 72">
                <a:extLst>
                  <a:ext uri="{FF2B5EF4-FFF2-40B4-BE49-F238E27FC236}">
                    <a16:creationId xmlns:a16="http://schemas.microsoft.com/office/drawing/2014/main" id="{752372CB-3DC5-5ABE-9099-CB02085B5FB1}"/>
                  </a:ext>
                </a:extLst>
              </p:cNvPr>
              <p:cNvSpPr/>
              <p:nvPr/>
            </p:nvSpPr>
            <p:spPr>
              <a:xfrm>
                <a:off x="2575858" y="2039082"/>
                <a:ext cx="3470561" cy="3543976"/>
              </a:xfrm>
              <a:prstGeom prst="arc">
                <a:avLst>
                  <a:gd name="adj1" fmla="val 16200000"/>
                  <a:gd name="adj2" fmla="val 19475284"/>
                </a:avLst>
              </a:prstGeom>
              <a:noFill/>
              <a:ln w="57150">
                <a:solidFill>
                  <a:srgbClr val="6144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12" name="קבוצה 11">
              <a:extLst>
                <a:ext uri="{FF2B5EF4-FFF2-40B4-BE49-F238E27FC236}">
                  <a16:creationId xmlns:a16="http://schemas.microsoft.com/office/drawing/2014/main" id="{7F49F6FF-6B84-1189-1D5A-876127AE7E36}"/>
                </a:ext>
              </a:extLst>
            </p:cNvPr>
            <p:cNvGrpSpPr/>
            <p:nvPr/>
          </p:nvGrpSpPr>
          <p:grpSpPr>
            <a:xfrm>
              <a:off x="3535329" y="4674685"/>
              <a:ext cx="1419449" cy="1616862"/>
              <a:chOff x="6701864" y="2369364"/>
              <a:chExt cx="1678222" cy="2019650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94F66D0-B9ED-62C1-9EB4-D9D97EE6B578}"/>
                  </a:ext>
                </a:extLst>
              </p:cNvPr>
              <p:cNvSpPr txBox="1"/>
              <p:nvPr/>
            </p:nvSpPr>
            <p:spPr>
              <a:xfrm>
                <a:off x="6701864" y="3742683"/>
                <a:ext cx="16782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b="1" dirty="0">
                    <a:latin typeface="Louis George Café" panose="020B0600020202020204" pitchFamily="34" charset="0"/>
                  </a:rPr>
                  <a:t>Arousal From Sleep</a:t>
                </a:r>
                <a:endParaRPr lang="en-IL" b="1" dirty="0">
                  <a:latin typeface="Louis George Café" panose="020B0600020202020204" pitchFamily="34" charset="0"/>
                </a:endParaRPr>
              </a:p>
            </p:txBody>
          </p:sp>
          <p:sp>
            <p:nvSpPr>
              <p:cNvPr id="63" name="אליפסה 62">
                <a:extLst>
                  <a:ext uri="{FF2B5EF4-FFF2-40B4-BE49-F238E27FC236}">
                    <a16:creationId xmlns:a16="http://schemas.microsoft.com/office/drawing/2014/main" id="{C6748280-2EB7-B37D-514E-145EFF39B985}"/>
                  </a:ext>
                </a:extLst>
              </p:cNvPr>
              <p:cNvSpPr/>
              <p:nvPr/>
            </p:nvSpPr>
            <p:spPr>
              <a:xfrm>
                <a:off x="6887622" y="2369364"/>
                <a:ext cx="1306706" cy="130670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11" name="גרפיקה 10">
                <a:extLst>
                  <a:ext uri="{FF2B5EF4-FFF2-40B4-BE49-F238E27FC236}">
                    <a16:creationId xmlns:a16="http://schemas.microsoft.com/office/drawing/2014/main" id="{63181BB5-40BF-B25E-A183-62AF32D960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123854" y="2524936"/>
                <a:ext cx="878710" cy="878710"/>
              </a:xfrm>
              <a:prstGeom prst="rect">
                <a:avLst/>
              </a:prstGeom>
            </p:spPr>
          </p:pic>
        </p:grpSp>
      </p:grpSp>
      <p:grpSp>
        <p:nvGrpSpPr>
          <p:cNvPr id="34" name="קבוצה 33">
            <a:extLst>
              <a:ext uri="{FF2B5EF4-FFF2-40B4-BE49-F238E27FC236}">
                <a16:creationId xmlns:a16="http://schemas.microsoft.com/office/drawing/2014/main" id="{F6E5D506-C69C-1AB9-E337-4E9C5212BF31}"/>
              </a:ext>
            </a:extLst>
          </p:cNvPr>
          <p:cNvGrpSpPr/>
          <p:nvPr/>
        </p:nvGrpSpPr>
        <p:grpSpPr>
          <a:xfrm>
            <a:off x="2634851" y="1862100"/>
            <a:ext cx="5975778" cy="3543976"/>
            <a:chOff x="2634851" y="1862100"/>
            <a:chExt cx="5975778" cy="3543976"/>
          </a:xfrm>
        </p:grpSpPr>
        <p:grpSp>
          <p:nvGrpSpPr>
            <p:cNvPr id="27" name="קבוצה 26">
              <a:extLst>
                <a:ext uri="{FF2B5EF4-FFF2-40B4-BE49-F238E27FC236}">
                  <a16:creationId xmlns:a16="http://schemas.microsoft.com/office/drawing/2014/main" id="{272B6B66-557F-F377-06AF-CCCD69D496DD}"/>
                </a:ext>
              </a:extLst>
            </p:cNvPr>
            <p:cNvGrpSpPr/>
            <p:nvPr/>
          </p:nvGrpSpPr>
          <p:grpSpPr>
            <a:xfrm>
              <a:off x="2634851" y="1862100"/>
              <a:ext cx="3470561" cy="3543976"/>
              <a:chOff x="2575858" y="2039082"/>
              <a:chExt cx="3470561" cy="3543976"/>
            </a:xfrm>
          </p:grpSpPr>
          <p:sp>
            <p:nvSpPr>
              <p:cNvPr id="25" name="משולש שווה-שוקיים 24">
                <a:extLst>
                  <a:ext uri="{FF2B5EF4-FFF2-40B4-BE49-F238E27FC236}">
                    <a16:creationId xmlns:a16="http://schemas.microsoft.com/office/drawing/2014/main" id="{29806A50-C9A3-2146-8F5B-A02DF3455B62}"/>
                  </a:ext>
                </a:extLst>
              </p:cNvPr>
              <p:cNvSpPr/>
              <p:nvPr/>
            </p:nvSpPr>
            <p:spPr>
              <a:xfrm rot="9656991">
                <a:off x="5583986" y="2770055"/>
                <a:ext cx="354769" cy="266316"/>
              </a:xfrm>
              <a:prstGeom prst="triangle">
                <a:avLst/>
              </a:prstGeom>
              <a:solidFill>
                <a:srgbClr val="6144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6" name="קשת 25">
                <a:extLst>
                  <a:ext uri="{FF2B5EF4-FFF2-40B4-BE49-F238E27FC236}">
                    <a16:creationId xmlns:a16="http://schemas.microsoft.com/office/drawing/2014/main" id="{8F3E5DE5-FAF6-1636-E545-DDD63193CFA8}"/>
                  </a:ext>
                </a:extLst>
              </p:cNvPr>
              <p:cNvSpPr/>
              <p:nvPr/>
            </p:nvSpPr>
            <p:spPr>
              <a:xfrm>
                <a:off x="2575858" y="2039082"/>
                <a:ext cx="3470561" cy="3543976"/>
              </a:xfrm>
              <a:prstGeom prst="arc">
                <a:avLst>
                  <a:gd name="adj1" fmla="val 16200000"/>
                  <a:gd name="adj2" fmla="val 19475284"/>
                </a:avLst>
              </a:prstGeom>
              <a:noFill/>
              <a:ln w="57150">
                <a:solidFill>
                  <a:srgbClr val="6144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13" name="קבוצה 12">
              <a:extLst>
                <a:ext uri="{FF2B5EF4-FFF2-40B4-BE49-F238E27FC236}">
                  <a16:creationId xmlns:a16="http://schemas.microsoft.com/office/drawing/2014/main" id="{6C9D906C-16F2-0E7A-FE9D-95811AAB2342}"/>
                </a:ext>
              </a:extLst>
            </p:cNvPr>
            <p:cNvGrpSpPr/>
            <p:nvPr/>
          </p:nvGrpSpPr>
          <p:grpSpPr>
            <a:xfrm>
              <a:off x="5536753" y="2992746"/>
              <a:ext cx="3073876" cy="1046104"/>
              <a:chOff x="5218170" y="2341955"/>
              <a:chExt cx="3634262" cy="1306706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26F90BD-0CCE-83D6-1B04-F93852419A65}"/>
                  </a:ext>
                </a:extLst>
              </p:cNvPr>
              <p:cNvSpPr txBox="1"/>
              <p:nvPr/>
            </p:nvSpPr>
            <p:spPr>
              <a:xfrm>
                <a:off x="6444944" y="2582163"/>
                <a:ext cx="2407488" cy="807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b="1" dirty="0">
                    <a:latin typeface="Louis George Café" panose="020B0600020202020204" pitchFamily="34" charset="0"/>
                  </a:rPr>
                  <a:t>Decreased Blood Oxygen Content</a:t>
                </a:r>
                <a:endParaRPr lang="en-IL" b="1" dirty="0">
                  <a:latin typeface="Louis George Café" panose="020B0600020202020204" pitchFamily="34" charset="0"/>
                </a:endParaRPr>
              </a:p>
            </p:txBody>
          </p:sp>
          <p:sp>
            <p:nvSpPr>
              <p:cNvPr id="39" name="אליפסה 38">
                <a:extLst>
                  <a:ext uri="{FF2B5EF4-FFF2-40B4-BE49-F238E27FC236}">
                    <a16:creationId xmlns:a16="http://schemas.microsoft.com/office/drawing/2014/main" id="{8D1F8B09-5716-F12B-0FA9-DEA746B9225B}"/>
                  </a:ext>
                </a:extLst>
              </p:cNvPr>
              <p:cNvSpPr/>
              <p:nvPr/>
            </p:nvSpPr>
            <p:spPr>
              <a:xfrm>
                <a:off x="5218170" y="2341955"/>
                <a:ext cx="1306706" cy="130670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9" name="גרפיקה 8">
                <a:extLst>
                  <a:ext uri="{FF2B5EF4-FFF2-40B4-BE49-F238E27FC236}">
                    <a16:creationId xmlns:a16="http://schemas.microsoft.com/office/drawing/2014/main" id="{8443BF6A-5E93-134A-2C65-1F02EC153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365033" y="2582163"/>
                <a:ext cx="1012980" cy="888388"/>
              </a:xfrm>
              <a:prstGeom prst="rect">
                <a:avLst/>
              </a:prstGeom>
            </p:spPr>
          </p:pic>
        </p:grpSp>
      </p:grpSp>
      <p:grpSp>
        <p:nvGrpSpPr>
          <p:cNvPr id="33" name="קבוצה 32">
            <a:extLst>
              <a:ext uri="{FF2B5EF4-FFF2-40B4-BE49-F238E27FC236}">
                <a16:creationId xmlns:a16="http://schemas.microsoft.com/office/drawing/2014/main" id="{14EA1B69-EC35-67D9-7163-A751DB7CE036}"/>
              </a:ext>
            </a:extLst>
          </p:cNvPr>
          <p:cNvGrpSpPr/>
          <p:nvPr/>
        </p:nvGrpSpPr>
        <p:grpSpPr>
          <a:xfrm>
            <a:off x="2612750" y="1369888"/>
            <a:ext cx="3543976" cy="4009544"/>
            <a:chOff x="2612750" y="1369888"/>
            <a:chExt cx="3543976" cy="4009544"/>
          </a:xfrm>
        </p:grpSpPr>
        <p:grpSp>
          <p:nvGrpSpPr>
            <p:cNvPr id="77" name="קבוצה 76">
              <a:extLst>
                <a:ext uri="{FF2B5EF4-FFF2-40B4-BE49-F238E27FC236}">
                  <a16:creationId xmlns:a16="http://schemas.microsoft.com/office/drawing/2014/main" id="{9BCDE8DD-7DC8-016C-DF9A-4F26BD639409}"/>
                </a:ext>
              </a:extLst>
            </p:cNvPr>
            <p:cNvGrpSpPr/>
            <p:nvPr/>
          </p:nvGrpSpPr>
          <p:grpSpPr>
            <a:xfrm rot="16200000">
              <a:off x="2649457" y="1872164"/>
              <a:ext cx="3470561" cy="3543976"/>
              <a:chOff x="2575858" y="2039082"/>
              <a:chExt cx="3470561" cy="3543976"/>
            </a:xfrm>
          </p:grpSpPr>
          <p:sp>
            <p:nvSpPr>
              <p:cNvPr id="78" name="משולש שווה-שוקיים 77">
                <a:extLst>
                  <a:ext uri="{FF2B5EF4-FFF2-40B4-BE49-F238E27FC236}">
                    <a16:creationId xmlns:a16="http://schemas.microsoft.com/office/drawing/2014/main" id="{593E4C0F-F5B8-9F31-021C-E047F3D4FBBE}"/>
                  </a:ext>
                </a:extLst>
              </p:cNvPr>
              <p:cNvSpPr/>
              <p:nvPr/>
            </p:nvSpPr>
            <p:spPr>
              <a:xfrm rot="9656991">
                <a:off x="5583986" y="2770055"/>
                <a:ext cx="354769" cy="266316"/>
              </a:xfrm>
              <a:prstGeom prst="triangle">
                <a:avLst/>
              </a:prstGeom>
              <a:solidFill>
                <a:srgbClr val="6144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79" name="קשת 78">
                <a:extLst>
                  <a:ext uri="{FF2B5EF4-FFF2-40B4-BE49-F238E27FC236}">
                    <a16:creationId xmlns:a16="http://schemas.microsoft.com/office/drawing/2014/main" id="{49188707-3E8D-94FA-6AD7-35FD00940DCB}"/>
                  </a:ext>
                </a:extLst>
              </p:cNvPr>
              <p:cNvSpPr/>
              <p:nvPr/>
            </p:nvSpPr>
            <p:spPr>
              <a:xfrm>
                <a:off x="2575858" y="2039082"/>
                <a:ext cx="3470561" cy="3543976"/>
              </a:xfrm>
              <a:prstGeom prst="arc">
                <a:avLst>
                  <a:gd name="adj1" fmla="val 16200000"/>
                  <a:gd name="adj2" fmla="val 19475284"/>
                </a:avLst>
              </a:prstGeom>
              <a:noFill/>
              <a:ln w="57150">
                <a:solidFill>
                  <a:srgbClr val="61448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14" name="קבוצה 13">
              <a:extLst>
                <a:ext uri="{FF2B5EF4-FFF2-40B4-BE49-F238E27FC236}">
                  <a16:creationId xmlns:a16="http://schemas.microsoft.com/office/drawing/2014/main" id="{8C52EEDB-7F2C-C629-D579-B028577D477D}"/>
                </a:ext>
              </a:extLst>
            </p:cNvPr>
            <p:cNvGrpSpPr/>
            <p:nvPr/>
          </p:nvGrpSpPr>
          <p:grpSpPr>
            <a:xfrm>
              <a:off x="3452432" y="1369888"/>
              <a:ext cx="1715074" cy="1776027"/>
              <a:chOff x="2967536" y="2317829"/>
              <a:chExt cx="2027741" cy="2218466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9118B2-24F0-F6E3-E803-D32FA9596BA0}"/>
                  </a:ext>
                </a:extLst>
              </p:cNvPr>
              <p:cNvSpPr txBox="1"/>
              <p:nvPr/>
            </p:nvSpPr>
            <p:spPr>
              <a:xfrm>
                <a:off x="2967536" y="3728952"/>
                <a:ext cx="2027741" cy="807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b="1" dirty="0">
                    <a:latin typeface="Louis George Café" panose="020B0600020202020204" pitchFamily="34" charset="0"/>
                  </a:rPr>
                  <a:t>Snoring and</a:t>
                </a:r>
              </a:p>
              <a:p>
                <a:pPr algn="ctr" rtl="0"/>
                <a:r>
                  <a:rPr lang="en-US" b="1" dirty="0">
                    <a:latin typeface="Louis George Café" panose="020B0600020202020204" pitchFamily="34" charset="0"/>
                  </a:rPr>
                  <a:t>Choking </a:t>
                </a:r>
                <a:endParaRPr lang="en-IL" b="1" dirty="0">
                  <a:latin typeface="Louis George Café" panose="020B0600020202020204" pitchFamily="34" charset="0"/>
                </a:endParaRPr>
              </a:p>
            </p:txBody>
          </p:sp>
          <p:sp>
            <p:nvSpPr>
              <p:cNvPr id="36" name="אליפסה 35">
                <a:extLst>
                  <a:ext uri="{FF2B5EF4-FFF2-40B4-BE49-F238E27FC236}">
                    <a16:creationId xmlns:a16="http://schemas.microsoft.com/office/drawing/2014/main" id="{795F3469-3311-90B8-5DD0-EA9C05A77D39}"/>
                  </a:ext>
                </a:extLst>
              </p:cNvPr>
              <p:cNvSpPr/>
              <p:nvPr/>
            </p:nvSpPr>
            <p:spPr>
              <a:xfrm>
                <a:off x="3381534" y="2317829"/>
                <a:ext cx="1306706" cy="130670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7" name="גרפיקה 6">
                <a:extLst>
                  <a:ext uri="{FF2B5EF4-FFF2-40B4-BE49-F238E27FC236}">
                    <a16:creationId xmlns:a16="http://schemas.microsoft.com/office/drawing/2014/main" id="{68C33C5F-B246-C860-3BD7-75F6277CA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86192" y="2533643"/>
                <a:ext cx="896532" cy="923330"/>
              </a:xfrm>
              <a:prstGeom prst="rect">
                <a:avLst/>
              </a:prstGeom>
            </p:spPr>
          </p:pic>
        </p:grpSp>
      </p:grp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C30D080A-44A4-D2C0-D446-B130D7385798}"/>
              </a:ext>
            </a:extLst>
          </p:cNvPr>
          <p:cNvGrpSpPr/>
          <p:nvPr/>
        </p:nvGrpSpPr>
        <p:grpSpPr>
          <a:xfrm>
            <a:off x="107256" y="2992745"/>
            <a:ext cx="2997603" cy="1046104"/>
            <a:chOff x="-908048" y="2317829"/>
            <a:chExt cx="3544082" cy="130670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340D472-4745-5DFB-1810-4D8396048A95}"/>
                </a:ext>
              </a:extLst>
            </p:cNvPr>
            <p:cNvSpPr txBox="1"/>
            <p:nvPr/>
          </p:nvSpPr>
          <p:spPr>
            <a:xfrm>
              <a:off x="-908048" y="2577905"/>
              <a:ext cx="2511342" cy="80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b="1" dirty="0">
                  <a:latin typeface="Louis George Café" panose="020B0600020202020204" pitchFamily="34" charset="0"/>
                </a:rPr>
                <a:t>Upper Airway Obstruction</a:t>
              </a:r>
              <a:endParaRPr lang="en-IL" b="1" dirty="0">
                <a:latin typeface="Louis George Café" panose="020B0600020202020204" pitchFamily="34" charset="0"/>
              </a:endParaRPr>
            </a:p>
          </p:txBody>
        </p:sp>
        <p:sp>
          <p:nvSpPr>
            <p:cNvPr id="5" name="אליפסה 4">
              <a:extLst>
                <a:ext uri="{FF2B5EF4-FFF2-40B4-BE49-F238E27FC236}">
                  <a16:creationId xmlns:a16="http://schemas.microsoft.com/office/drawing/2014/main" id="{547C45DE-2BC1-2593-1D75-C0B0380FD9F1}"/>
                </a:ext>
              </a:extLst>
            </p:cNvPr>
            <p:cNvSpPr/>
            <p:nvPr/>
          </p:nvSpPr>
          <p:spPr>
            <a:xfrm>
              <a:off x="1329328" y="2317829"/>
              <a:ext cx="1306706" cy="130670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4" name="גרפיקה 3">
              <a:extLst>
                <a:ext uri="{FF2B5EF4-FFF2-40B4-BE49-F238E27FC236}">
                  <a16:creationId xmlns:a16="http://schemas.microsoft.com/office/drawing/2014/main" id="{2B25564C-5FA7-41E0-B9C2-FDE036BC6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44157" y="2478094"/>
              <a:ext cx="920849" cy="92333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4B78AD-3FB7-9EE2-450F-10F40DFDA9C0}"/>
              </a:ext>
            </a:extLst>
          </p:cNvPr>
          <p:cNvGrpSpPr/>
          <p:nvPr/>
        </p:nvGrpSpPr>
        <p:grpSpPr>
          <a:xfrm>
            <a:off x="9281855" y="2663087"/>
            <a:ext cx="2293603" cy="2615110"/>
            <a:chOff x="8930468" y="2708304"/>
            <a:chExt cx="2293603" cy="2615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904CE0F-6A51-5712-0567-DCF68AEFFF79}"/>
                </a:ext>
              </a:extLst>
            </p:cNvPr>
            <p:cNvSpPr txBox="1"/>
            <p:nvPr/>
          </p:nvSpPr>
          <p:spPr>
            <a:xfrm>
              <a:off x="8930468" y="4677083"/>
              <a:ext cx="22936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Louis George Café" panose="020B0600020202020204" pitchFamily="34" charset="0"/>
                </a:rPr>
                <a:t>Excessive Daytime Sleepiness</a:t>
              </a:r>
              <a:endParaRPr lang="en-IL" sz="1800" b="1" dirty="0">
                <a:latin typeface="Louis George Café" panose="020B0600020202020204" pitchFamily="34" charset="0"/>
              </a:endParaRPr>
            </a:p>
          </p:txBody>
        </p:sp>
        <p:pic>
          <p:nvPicPr>
            <p:cNvPr id="8" name="Picture 7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5C764539-E553-B6A9-1BAE-7CC5787B2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101"/>
            <a:stretch/>
          </p:blipFill>
          <p:spPr>
            <a:xfrm>
              <a:off x="8977071" y="2708304"/>
              <a:ext cx="2133600" cy="1832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739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5724BD4B-1779-00CD-8412-246A0BF36464}"/>
              </a:ext>
            </a:extLst>
          </p:cNvPr>
          <p:cNvGrpSpPr/>
          <p:nvPr/>
        </p:nvGrpSpPr>
        <p:grpSpPr>
          <a:xfrm>
            <a:off x="389271" y="244104"/>
            <a:ext cx="4428746" cy="5406320"/>
            <a:chOff x="389271" y="196352"/>
            <a:chExt cx="5415963" cy="5406320"/>
          </a:xfrm>
        </p:grpSpPr>
        <p:sp>
          <p:nvSpPr>
            <p:cNvPr id="25" name="תיבת טקסט 24">
              <a:extLst>
                <a:ext uri="{FF2B5EF4-FFF2-40B4-BE49-F238E27FC236}">
                  <a16:creationId xmlns:a16="http://schemas.microsoft.com/office/drawing/2014/main" id="{7B7F3F1F-568E-DE96-9455-4FAE25B57732}"/>
                </a:ext>
              </a:extLst>
            </p:cNvPr>
            <p:cNvSpPr txBox="1"/>
            <p:nvPr/>
          </p:nvSpPr>
          <p:spPr>
            <a:xfrm>
              <a:off x="469445" y="196352"/>
              <a:ext cx="4932344" cy="65915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lnSpc>
                  <a:spcPts val="5000"/>
                </a:lnSpc>
              </a:pPr>
              <a:r>
                <a:rPr lang="en-US" sz="3200" b="1" dirty="0">
                  <a:latin typeface="Louis George Café" panose="020B0600020202020204" pitchFamily="34" charset="0"/>
                </a:rPr>
                <a:t>OSA Comorbidities</a:t>
              </a:r>
            </a:p>
          </p:txBody>
        </p:sp>
        <p:grpSp>
          <p:nvGrpSpPr>
            <p:cNvPr id="16" name="קבוצה 15">
              <a:extLst>
                <a:ext uri="{FF2B5EF4-FFF2-40B4-BE49-F238E27FC236}">
                  <a16:creationId xmlns:a16="http://schemas.microsoft.com/office/drawing/2014/main" id="{89DC8113-16CD-B358-224D-5FA33AB6505D}"/>
                </a:ext>
              </a:extLst>
            </p:cNvPr>
            <p:cNvGrpSpPr/>
            <p:nvPr/>
          </p:nvGrpSpPr>
          <p:grpSpPr>
            <a:xfrm>
              <a:off x="389271" y="252338"/>
              <a:ext cx="4807133" cy="656163"/>
              <a:chOff x="389271" y="252338"/>
              <a:chExt cx="4807133" cy="656163"/>
            </a:xfrm>
          </p:grpSpPr>
          <p:cxnSp>
            <p:nvCxnSpPr>
              <p:cNvPr id="3" name="מחבר ישר 2">
                <a:extLst>
                  <a:ext uri="{FF2B5EF4-FFF2-40B4-BE49-F238E27FC236}">
                    <a16:creationId xmlns:a16="http://schemas.microsoft.com/office/drawing/2014/main" id="{62030EA2-6A7E-2096-87FD-04FD59CBCD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908501"/>
                <a:ext cx="34606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מחבר ישר 69">
                <a:extLst>
                  <a:ext uri="{FF2B5EF4-FFF2-40B4-BE49-F238E27FC236}">
                    <a16:creationId xmlns:a16="http://schemas.microsoft.com/office/drawing/2014/main" id="{943FADCC-F6A2-DFEE-CA29-5EF5C4A3D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252338"/>
                <a:ext cx="48071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מחבר ישר 8">
                <a:extLst>
                  <a:ext uri="{FF2B5EF4-FFF2-40B4-BE49-F238E27FC236}">
                    <a16:creationId xmlns:a16="http://schemas.microsoft.com/office/drawing/2014/main" id="{FA24F87C-114F-45BE-200A-6E6F897822A0}"/>
                  </a:ext>
                </a:extLst>
              </p:cNvPr>
              <p:cNvCxnSpPr/>
              <p:nvPr/>
            </p:nvCxnSpPr>
            <p:spPr>
              <a:xfrm>
                <a:off x="389271" y="252338"/>
                <a:ext cx="0" cy="656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מחבר ישר 75">
                <a:extLst>
                  <a:ext uri="{FF2B5EF4-FFF2-40B4-BE49-F238E27FC236}">
                    <a16:creationId xmlns:a16="http://schemas.microsoft.com/office/drawing/2014/main" id="{2D6236DB-B5ED-072D-0A39-DD04844301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6404" y="252338"/>
                <a:ext cx="0" cy="3851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תיבת טקסט 24">
              <a:extLst>
                <a:ext uri="{FF2B5EF4-FFF2-40B4-BE49-F238E27FC236}">
                  <a16:creationId xmlns:a16="http://schemas.microsoft.com/office/drawing/2014/main" id="{1C88C244-3FBB-ADCC-67A9-3182D8374890}"/>
                </a:ext>
              </a:extLst>
            </p:cNvPr>
            <p:cNvSpPr txBox="1"/>
            <p:nvPr/>
          </p:nvSpPr>
          <p:spPr>
            <a:xfrm>
              <a:off x="601502" y="1680572"/>
              <a:ext cx="4932344" cy="65915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lnSpc>
                  <a:spcPts val="5000"/>
                </a:lnSpc>
              </a:pPr>
              <a:r>
                <a:rPr lang="en-US" sz="3200" b="1" dirty="0">
                  <a:latin typeface="Louis George Café" panose="020B0600020202020204" pitchFamily="34" charset="0"/>
                </a:rPr>
                <a:t>OSA Patients </a:t>
              </a:r>
            </a:p>
          </p:txBody>
        </p:sp>
        <p:sp>
          <p:nvSpPr>
            <p:cNvPr id="6" name="תיבת טקסט 24">
              <a:extLst>
                <a:ext uri="{FF2B5EF4-FFF2-40B4-BE49-F238E27FC236}">
                  <a16:creationId xmlns:a16="http://schemas.microsoft.com/office/drawing/2014/main" id="{26498523-2680-8313-6313-A07EB16CBC0F}"/>
                </a:ext>
              </a:extLst>
            </p:cNvPr>
            <p:cNvSpPr txBox="1"/>
            <p:nvPr/>
          </p:nvSpPr>
          <p:spPr>
            <a:xfrm>
              <a:off x="872891" y="4313024"/>
              <a:ext cx="4932343" cy="128964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>
                <a:lnSpc>
                  <a:spcPts val="5000"/>
                </a:lnSpc>
              </a:pPr>
              <a:r>
                <a:rPr lang="en-US" sz="2800" b="1" dirty="0">
                  <a:latin typeface="Louis George Café" panose="020B0600020202020204" pitchFamily="34" charset="0"/>
                </a:rPr>
                <a:t>More likely to die of Cardiac Complications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CC9BA79-E9E9-55E1-BD4B-56F73E92869F}"/>
              </a:ext>
            </a:extLst>
          </p:cNvPr>
          <p:cNvGrpSpPr/>
          <p:nvPr/>
        </p:nvGrpSpPr>
        <p:grpSpPr>
          <a:xfrm>
            <a:off x="8206658" y="3626849"/>
            <a:ext cx="2616547" cy="2023575"/>
            <a:chOff x="8118167" y="3626849"/>
            <a:chExt cx="2616547" cy="20235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E6A48D-4113-F2D2-80FD-C8C37465ED4B}"/>
                </a:ext>
              </a:extLst>
            </p:cNvPr>
            <p:cNvSpPr txBox="1"/>
            <p:nvPr/>
          </p:nvSpPr>
          <p:spPr>
            <a:xfrm>
              <a:off x="8118167" y="5281092"/>
              <a:ext cx="2616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b="1" dirty="0">
                  <a:latin typeface="Louis George Café" panose="020B0600020202020204" pitchFamily="34" charset="0"/>
                </a:rPr>
                <a:t>High Blood Pressure</a:t>
              </a:r>
              <a:endParaRPr lang="en-IL" b="1" dirty="0">
                <a:latin typeface="Louis George Café" panose="020B060002020202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0AC2319-A1E5-6103-8500-924427A5E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6314" y="3626849"/>
              <a:ext cx="1556041" cy="1556041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C6ED42-7F2F-DEEF-38E3-B23118AFDE21}"/>
              </a:ext>
            </a:extLst>
          </p:cNvPr>
          <p:cNvGrpSpPr/>
          <p:nvPr/>
        </p:nvGrpSpPr>
        <p:grpSpPr>
          <a:xfrm>
            <a:off x="8659089" y="1106414"/>
            <a:ext cx="1705221" cy="2153091"/>
            <a:chOff x="8510405" y="682671"/>
            <a:chExt cx="1705221" cy="21530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DBB231-416A-A7D7-00EF-5710D08BC543}"/>
                </a:ext>
              </a:extLst>
            </p:cNvPr>
            <p:cNvSpPr txBox="1"/>
            <p:nvPr/>
          </p:nvSpPr>
          <p:spPr>
            <a:xfrm>
              <a:off x="8537968" y="2466430"/>
              <a:ext cx="167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b="1" dirty="0">
                  <a:latin typeface="Louis George Café" panose="020B0600020202020204" pitchFamily="34" charset="0"/>
                </a:rPr>
                <a:t>Stroke</a:t>
              </a:r>
              <a:endParaRPr lang="en-IL" b="1" dirty="0">
                <a:latin typeface="Louis George Café" panose="020B0600020202020204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16B5E-7561-8828-4835-6AB51BA5C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0405" y="682671"/>
              <a:ext cx="1705221" cy="17052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60B273-D267-D86C-2B70-F263478CE10B}"/>
              </a:ext>
            </a:extLst>
          </p:cNvPr>
          <p:cNvGrpSpPr/>
          <p:nvPr/>
        </p:nvGrpSpPr>
        <p:grpSpPr>
          <a:xfrm>
            <a:off x="5148608" y="1106414"/>
            <a:ext cx="2280085" cy="2153091"/>
            <a:chOff x="5034937" y="624429"/>
            <a:chExt cx="2280085" cy="21530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43193B-1B9E-B7D7-77A3-2BE1EBA4C195}"/>
                </a:ext>
              </a:extLst>
            </p:cNvPr>
            <p:cNvSpPr txBox="1"/>
            <p:nvPr/>
          </p:nvSpPr>
          <p:spPr>
            <a:xfrm>
              <a:off x="5034937" y="2408188"/>
              <a:ext cx="2280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b="1" dirty="0">
                  <a:latin typeface="Louis George Café" panose="020B0600020202020204" pitchFamily="34" charset="0"/>
                </a:rPr>
                <a:t>Heart Attacks</a:t>
              </a:r>
              <a:endParaRPr lang="en-IL" b="1" dirty="0">
                <a:latin typeface="Louis George Café" panose="020B0600020202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AC8621A-56B6-229F-5D71-35145BD92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315" y="624429"/>
              <a:ext cx="1705221" cy="170522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14AAC9-196E-0C47-1EE1-9776AF5C7408}"/>
              </a:ext>
            </a:extLst>
          </p:cNvPr>
          <p:cNvGrpSpPr/>
          <p:nvPr/>
        </p:nvGrpSpPr>
        <p:grpSpPr>
          <a:xfrm>
            <a:off x="5038768" y="3259505"/>
            <a:ext cx="2616547" cy="2393965"/>
            <a:chOff x="4933252" y="3111705"/>
            <a:chExt cx="2616547" cy="23939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28CFB7-0593-B397-B24C-500C7E79585A}"/>
                </a:ext>
              </a:extLst>
            </p:cNvPr>
            <p:cNvSpPr txBox="1"/>
            <p:nvPr/>
          </p:nvSpPr>
          <p:spPr>
            <a:xfrm>
              <a:off x="4933252" y="5136338"/>
              <a:ext cx="2616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b="1" dirty="0">
                  <a:latin typeface="Louis George Café" panose="020B0600020202020204" pitchFamily="34" charset="0"/>
                </a:rPr>
                <a:t>Atrial Fibrillation</a:t>
              </a:r>
              <a:endParaRPr lang="en-IL" b="1" dirty="0">
                <a:latin typeface="Louis George Café" panose="020B0600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C3931F-04B7-F723-9594-369BB6B1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8172" y="3111705"/>
              <a:ext cx="2280085" cy="228008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723A482-21AC-25F2-B59E-77E938E57F49}"/>
              </a:ext>
            </a:extLst>
          </p:cNvPr>
          <p:cNvSpPr/>
          <p:nvPr/>
        </p:nvSpPr>
        <p:spPr>
          <a:xfrm>
            <a:off x="1493103" y="2220849"/>
            <a:ext cx="2616547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22225">
                  <a:solidFill>
                    <a:srgbClr val="5600AC"/>
                  </a:solidFill>
                  <a:prstDash val="solid"/>
                </a:ln>
                <a:solidFill>
                  <a:srgbClr val="61448E"/>
                </a:solidFill>
                <a:latin typeface="Louis George Café" panose="020B0600020202020204" pitchFamily="34" charset="0"/>
              </a:rPr>
              <a:t>5x</a:t>
            </a:r>
            <a:endParaRPr lang="en-US" sz="13800" b="1" cap="none" spc="0" dirty="0">
              <a:ln w="22225">
                <a:solidFill>
                  <a:srgbClr val="5600AC"/>
                </a:solidFill>
                <a:prstDash val="solid"/>
              </a:ln>
              <a:solidFill>
                <a:srgbClr val="61448E"/>
              </a:solidFill>
              <a:effectLst/>
              <a:latin typeface="Louis George Café" panose="020B0600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A0C97E-12D4-9CA8-E7DD-D2A8FE713687}"/>
              </a:ext>
            </a:extLst>
          </p:cNvPr>
          <p:cNvSpPr txBox="1"/>
          <p:nvPr/>
        </p:nvSpPr>
        <p:spPr>
          <a:xfrm>
            <a:off x="40865" y="6190849"/>
            <a:ext cx="635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Young T, et al. Sleep. 2008;31(8):1071.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664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C646606C-DDCB-8C2C-3365-22458449034E}"/>
              </a:ext>
            </a:extLst>
          </p:cNvPr>
          <p:cNvSpPr/>
          <p:nvPr/>
        </p:nvSpPr>
        <p:spPr>
          <a:xfrm>
            <a:off x="4923168" y="3514092"/>
            <a:ext cx="5905297" cy="1167238"/>
          </a:xfrm>
          <a:prstGeom prst="rect">
            <a:avLst/>
          </a:prstGeom>
          <a:solidFill>
            <a:srgbClr val="614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2800" b="1" dirty="0">
                <a:latin typeface="Louis George Café" panose="020B0600020202020204" pitchFamily="34" charset="0"/>
              </a:rPr>
              <a:t>       The most effective treatment for OSA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3148E3E4-C132-49BB-7F9A-B57A53711125}"/>
              </a:ext>
            </a:extLst>
          </p:cNvPr>
          <p:cNvSpPr/>
          <p:nvPr/>
        </p:nvSpPr>
        <p:spPr>
          <a:xfrm>
            <a:off x="5118637" y="2316303"/>
            <a:ext cx="5709828" cy="1069780"/>
          </a:xfrm>
          <a:prstGeom prst="rect">
            <a:avLst/>
          </a:prstGeom>
          <a:solidFill>
            <a:srgbClr val="614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Louis George Café" panose="020B0600020202020204" pitchFamily="34" charset="0"/>
              </a:rPr>
              <a:t>CPAP - Continuous Positive Airway Pressure</a:t>
            </a:r>
            <a:endParaRPr lang="en-IL" sz="2800" dirty="0">
              <a:solidFill>
                <a:schemeClr val="bg1"/>
              </a:solidFill>
              <a:latin typeface="Louis George Café" panose="020B0600020202020204" pitchFamily="34" charset="0"/>
            </a:endParaRPr>
          </a:p>
        </p:txBody>
      </p: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5724BD4B-1779-00CD-8412-246A0BF36464}"/>
              </a:ext>
            </a:extLst>
          </p:cNvPr>
          <p:cNvGrpSpPr/>
          <p:nvPr/>
        </p:nvGrpSpPr>
        <p:grpSpPr>
          <a:xfrm>
            <a:off x="389271" y="196352"/>
            <a:ext cx="2755145" cy="712149"/>
            <a:chOff x="389271" y="196352"/>
            <a:chExt cx="4807133" cy="712149"/>
          </a:xfrm>
        </p:grpSpPr>
        <p:sp>
          <p:nvSpPr>
            <p:cNvPr id="25" name="תיבת טקסט 24">
              <a:extLst>
                <a:ext uri="{FF2B5EF4-FFF2-40B4-BE49-F238E27FC236}">
                  <a16:creationId xmlns:a16="http://schemas.microsoft.com/office/drawing/2014/main" id="{7B7F3F1F-568E-DE96-9455-4FAE25B57732}"/>
                </a:ext>
              </a:extLst>
            </p:cNvPr>
            <p:cNvSpPr txBox="1"/>
            <p:nvPr/>
          </p:nvSpPr>
          <p:spPr>
            <a:xfrm>
              <a:off x="469446" y="196352"/>
              <a:ext cx="4726957" cy="65915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3200" b="1" dirty="0">
                  <a:latin typeface="Louis George Café" panose="020B0600020202020204" pitchFamily="34" charset="0"/>
                </a:rPr>
                <a:t>PAP Solution</a:t>
              </a:r>
            </a:p>
          </p:txBody>
        </p:sp>
        <p:grpSp>
          <p:nvGrpSpPr>
            <p:cNvPr id="16" name="קבוצה 15">
              <a:extLst>
                <a:ext uri="{FF2B5EF4-FFF2-40B4-BE49-F238E27FC236}">
                  <a16:creationId xmlns:a16="http://schemas.microsoft.com/office/drawing/2014/main" id="{89DC8113-16CD-B358-224D-5FA33AB6505D}"/>
                </a:ext>
              </a:extLst>
            </p:cNvPr>
            <p:cNvGrpSpPr/>
            <p:nvPr/>
          </p:nvGrpSpPr>
          <p:grpSpPr>
            <a:xfrm>
              <a:off x="389271" y="252338"/>
              <a:ext cx="4807133" cy="656163"/>
              <a:chOff x="389271" y="252338"/>
              <a:chExt cx="4807133" cy="656163"/>
            </a:xfrm>
          </p:grpSpPr>
          <p:cxnSp>
            <p:nvCxnSpPr>
              <p:cNvPr id="3" name="מחבר ישר 2">
                <a:extLst>
                  <a:ext uri="{FF2B5EF4-FFF2-40B4-BE49-F238E27FC236}">
                    <a16:creationId xmlns:a16="http://schemas.microsoft.com/office/drawing/2014/main" id="{62030EA2-6A7E-2096-87FD-04FD59CBCD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908501"/>
                <a:ext cx="34606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מחבר ישר 69">
                <a:extLst>
                  <a:ext uri="{FF2B5EF4-FFF2-40B4-BE49-F238E27FC236}">
                    <a16:creationId xmlns:a16="http://schemas.microsoft.com/office/drawing/2014/main" id="{943FADCC-F6A2-DFEE-CA29-5EF5C4A3D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252338"/>
                <a:ext cx="48071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מחבר ישר 8">
                <a:extLst>
                  <a:ext uri="{FF2B5EF4-FFF2-40B4-BE49-F238E27FC236}">
                    <a16:creationId xmlns:a16="http://schemas.microsoft.com/office/drawing/2014/main" id="{FA24F87C-114F-45BE-200A-6E6F897822A0}"/>
                  </a:ext>
                </a:extLst>
              </p:cNvPr>
              <p:cNvCxnSpPr/>
              <p:nvPr/>
            </p:nvCxnSpPr>
            <p:spPr>
              <a:xfrm>
                <a:off x="389271" y="252338"/>
                <a:ext cx="0" cy="656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מחבר ישר 75">
                <a:extLst>
                  <a:ext uri="{FF2B5EF4-FFF2-40B4-BE49-F238E27FC236}">
                    <a16:creationId xmlns:a16="http://schemas.microsoft.com/office/drawing/2014/main" id="{2D6236DB-B5ED-072D-0A39-DD04844301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6404" y="252338"/>
                <a:ext cx="0" cy="3851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קשת 34">
            <a:extLst>
              <a:ext uri="{FF2B5EF4-FFF2-40B4-BE49-F238E27FC236}">
                <a16:creationId xmlns:a16="http://schemas.microsoft.com/office/drawing/2014/main" id="{E7750DE0-AC3B-18D9-CBCC-3BF310209280}"/>
              </a:ext>
            </a:extLst>
          </p:cNvPr>
          <p:cNvSpPr/>
          <p:nvPr/>
        </p:nvSpPr>
        <p:spPr>
          <a:xfrm>
            <a:off x="762001" y="1362272"/>
            <a:ext cx="4822372" cy="4788157"/>
          </a:xfrm>
          <a:prstGeom prst="arc">
            <a:avLst>
              <a:gd name="adj1" fmla="val 13441019"/>
              <a:gd name="adj2" fmla="val 11651883"/>
            </a:avLst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113" name="קבוצה 112">
            <a:extLst>
              <a:ext uri="{FF2B5EF4-FFF2-40B4-BE49-F238E27FC236}">
                <a16:creationId xmlns:a16="http://schemas.microsoft.com/office/drawing/2014/main" id="{7FB9A5B9-F55A-A2A8-DB33-968DF1C64363}"/>
              </a:ext>
            </a:extLst>
          </p:cNvPr>
          <p:cNvGrpSpPr/>
          <p:nvPr/>
        </p:nvGrpSpPr>
        <p:grpSpPr>
          <a:xfrm>
            <a:off x="9462650" y="0"/>
            <a:ext cx="2729350" cy="2648156"/>
            <a:chOff x="4447669" y="3742172"/>
            <a:chExt cx="2643884" cy="2565232"/>
          </a:xfrm>
        </p:grpSpPr>
        <p:pic>
          <p:nvPicPr>
            <p:cNvPr id="114" name="גרפיקה 113">
              <a:extLst>
                <a:ext uri="{FF2B5EF4-FFF2-40B4-BE49-F238E27FC236}">
                  <a16:creationId xmlns:a16="http://schemas.microsoft.com/office/drawing/2014/main" id="{FE76DDC3-D2B0-0BFB-2DB8-E68AAED0D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7669" y="3742172"/>
              <a:ext cx="2643884" cy="2565232"/>
            </a:xfrm>
            <a:prstGeom prst="rect">
              <a:avLst/>
            </a:prstGeom>
          </p:spPr>
        </p:pic>
        <p:sp>
          <p:nvSpPr>
            <p:cNvPr id="115" name="תיבת טקסט 114">
              <a:extLst>
                <a:ext uri="{FF2B5EF4-FFF2-40B4-BE49-F238E27FC236}">
                  <a16:creationId xmlns:a16="http://schemas.microsoft.com/office/drawing/2014/main" id="{78743CCC-343B-24E2-99A4-3A3CFEF57339}"/>
                </a:ext>
              </a:extLst>
            </p:cNvPr>
            <p:cNvSpPr txBox="1"/>
            <p:nvPr/>
          </p:nvSpPr>
          <p:spPr>
            <a:xfrm>
              <a:off x="4978900" y="4349798"/>
              <a:ext cx="2049577" cy="1036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/>
              <a:r>
                <a:rPr lang="en-US" sz="2400" b="1" dirty="0">
                  <a:solidFill>
                    <a:schemeClr val="bg1"/>
                  </a:solidFill>
                  <a:latin typeface="Louis George Café" panose="020B0600020202020204" pitchFamily="34" charset="0"/>
                </a:rPr>
                <a:t>Gold</a:t>
              </a:r>
              <a:br>
                <a:rPr lang="en-US" sz="2400" b="1" dirty="0">
                  <a:solidFill>
                    <a:schemeClr val="bg1"/>
                  </a:solidFill>
                  <a:latin typeface="Louis George Café" panose="020B0600020202020204" pitchFamily="34" charset="0"/>
                </a:rPr>
              </a:br>
              <a:r>
                <a:rPr lang="en-US" sz="2400" b="1" dirty="0">
                  <a:solidFill>
                    <a:schemeClr val="bg1"/>
                  </a:solidFill>
                  <a:latin typeface="Louis George Café" panose="020B0600020202020204" pitchFamily="34" charset="0"/>
                </a:rPr>
                <a:t>Standard</a:t>
              </a:r>
              <a:br>
                <a:rPr lang="en-US" sz="2400" b="1" dirty="0">
                  <a:solidFill>
                    <a:schemeClr val="bg1"/>
                  </a:solidFill>
                  <a:latin typeface="Louis George Café" panose="020B0600020202020204" pitchFamily="34" charset="0"/>
                </a:rPr>
              </a:br>
              <a:endParaRPr lang="en-US" sz="2400" b="1" dirty="0">
                <a:solidFill>
                  <a:schemeClr val="bg1"/>
                </a:solidFill>
                <a:latin typeface="Louis George Café" panose="020B06000202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6350100-7BEB-DAAD-EB90-E23B9CE08F4A}"/>
              </a:ext>
            </a:extLst>
          </p:cNvPr>
          <p:cNvSpPr txBox="1"/>
          <p:nvPr/>
        </p:nvSpPr>
        <p:spPr>
          <a:xfrm>
            <a:off x="-4244" y="6216910"/>
            <a:ext cx="4983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Patil SP, et al. J Clin Sleep Med. 2019;15(2):301–34.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BBE34-6AC2-4804-8A42-25F1E72F3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36" y="2106202"/>
            <a:ext cx="4508948" cy="32699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24209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קבוצה 122">
            <a:extLst>
              <a:ext uri="{FF2B5EF4-FFF2-40B4-BE49-F238E27FC236}">
                <a16:creationId xmlns:a16="http://schemas.microsoft.com/office/drawing/2014/main" id="{85293CA8-B69C-4392-95D1-9206EA6FBA41}"/>
              </a:ext>
            </a:extLst>
          </p:cNvPr>
          <p:cNvGrpSpPr/>
          <p:nvPr/>
        </p:nvGrpSpPr>
        <p:grpSpPr>
          <a:xfrm>
            <a:off x="7849213" y="1658441"/>
            <a:ext cx="1903969" cy="1430473"/>
            <a:chOff x="-75685" y="4134631"/>
            <a:chExt cx="1903969" cy="1430473"/>
          </a:xfrm>
        </p:grpSpPr>
        <p:grpSp>
          <p:nvGrpSpPr>
            <p:cNvPr id="124" name="קבוצה 123">
              <a:extLst>
                <a:ext uri="{FF2B5EF4-FFF2-40B4-BE49-F238E27FC236}">
                  <a16:creationId xmlns:a16="http://schemas.microsoft.com/office/drawing/2014/main" id="{924D882F-0C4E-7060-F911-28812441995D}"/>
                </a:ext>
              </a:extLst>
            </p:cNvPr>
            <p:cNvGrpSpPr/>
            <p:nvPr/>
          </p:nvGrpSpPr>
          <p:grpSpPr>
            <a:xfrm>
              <a:off x="357528" y="4134631"/>
              <a:ext cx="1030023" cy="1030023"/>
              <a:chOff x="215031" y="5004390"/>
              <a:chExt cx="1030023" cy="1030023"/>
            </a:xfrm>
          </p:grpSpPr>
          <p:sp>
            <p:nvSpPr>
              <p:cNvPr id="126" name="אליפסה 125">
                <a:extLst>
                  <a:ext uri="{FF2B5EF4-FFF2-40B4-BE49-F238E27FC236}">
                    <a16:creationId xmlns:a16="http://schemas.microsoft.com/office/drawing/2014/main" id="{88E7507D-BABB-B69F-E5CF-58D69BE8926B}"/>
                  </a:ext>
                </a:extLst>
              </p:cNvPr>
              <p:cNvSpPr/>
              <p:nvPr/>
            </p:nvSpPr>
            <p:spPr>
              <a:xfrm>
                <a:off x="215031" y="5004390"/>
                <a:ext cx="1030023" cy="1030023"/>
              </a:xfrm>
              <a:prstGeom prst="ellipse">
                <a:avLst/>
              </a:prstGeom>
              <a:solidFill>
                <a:srgbClr val="E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rgbClr val="EE0000"/>
                  </a:solidFill>
                </a:endParaRPr>
              </a:p>
            </p:txBody>
          </p:sp>
          <p:pic>
            <p:nvPicPr>
              <p:cNvPr id="127" name="גרפיקה 126">
                <a:extLst>
                  <a:ext uri="{FF2B5EF4-FFF2-40B4-BE49-F238E27FC236}">
                    <a16:creationId xmlns:a16="http://schemas.microsoft.com/office/drawing/2014/main" id="{9BD4D002-3569-24A8-EA5D-E1FAD2E5A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1590" y="5159794"/>
                <a:ext cx="718401" cy="720905"/>
              </a:xfrm>
              <a:prstGeom prst="rect">
                <a:avLst/>
              </a:prstGeom>
            </p:spPr>
          </p:pic>
        </p:grpSp>
        <p:sp>
          <p:nvSpPr>
            <p:cNvPr id="125" name="TextBox 23">
              <a:extLst>
                <a:ext uri="{FF2B5EF4-FFF2-40B4-BE49-F238E27FC236}">
                  <a16:creationId xmlns:a16="http://schemas.microsoft.com/office/drawing/2014/main" id="{FC59331B-797C-D952-8028-8B56A8E9540D}"/>
                </a:ext>
              </a:extLst>
            </p:cNvPr>
            <p:cNvSpPr txBox="1"/>
            <p:nvPr/>
          </p:nvSpPr>
          <p:spPr>
            <a:xfrm>
              <a:off x="-75685" y="5164994"/>
              <a:ext cx="19039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Louis George Café" panose="020B0600020202020204" pitchFamily="34" charset="0"/>
                </a:rPr>
                <a:t>Air Leakages</a:t>
              </a:r>
            </a:p>
          </p:txBody>
        </p:sp>
      </p:grpSp>
      <p:grpSp>
        <p:nvGrpSpPr>
          <p:cNvPr id="120" name="קבוצה 119">
            <a:extLst>
              <a:ext uri="{FF2B5EF4-FFF2-40B4-BE49-F238E27FC236}">
                <a16:creationId xmlns:a16="http://schemas.microsoft.com/office/drawing/2014/main" id="{F8CEC513-25CB-19DE-8D2D-C0D9ABAE5E2E}"/>
              </a:ext>
            </a:extLst>
          </p:cNvPr>
          <p:cNvGrpSpPr/>
          <p:nvPr/>
        </p:nvGrpSpPr>
        <p:grpSpPr>
          <a:xfrm>
            <a:off x="2996343" y="1658441"/>
            <a:ext cx="1903969" cy="1722891"/>
            <a:chOff x="2738599" y="4134631"/>
            <a:chExt cx="1903969" cy="1722891"/>
          </a:xfrm>
        </p:grpSpPr>
        <p:grpSp>
          <p:nvGrpSpPr>
            <p:cNvPr id="109" name="קבוצה 108">
              <a:extLst>
                <a:ext uri="{FF2B5EF4-FFF2-40B4-BE49-F238E27FC236}">
                  <a16:creationId xmlns:a16="http://schemas.microsoft.com/office/drawing/2014/main" id="{AEEE9851-6C68-D2E6-9BE8-75365CA11E18}"/>
                </a:ext>
              </a:extLst>
            </p:cNvPr>
            <p:cNvGrpSpPr/>
            <p:nvPr/>
          </p:nvGrpSpPr>
          <p:grpSpPr>
            <a:xfrm>
              <a:off x="3179334" y="4134631"/>
              <a:ext cx="1030023" cy="1030023"/>
              <a:chOff x="2446759" y="5045950"/>
              <a:chExt cx="1030023" cy="1030023"/>
            </a:xfrm>
          </p:grpSpPr>
          <p:sp>
            <p:nvSpPr>
              <p:cNvPr id="104" name="אליפסה 103">
                <a:extLst>
                  <a:ext uri="{FF2B5EF4-FFF2-40B4-BE49-F238E27FC236}">
                    <a16:creationId xmlns:a16="http://schemas.microsoft.com/office/drawing/2014/main" id="{830078E6-7929-0EA2-0BBD-529A8D2479A4}"/>
                  </a:ext>
                </a:extLst>
              </p:cNvPr>
              <p:cNvSpPr/>
              <p:nvPr/>
            </p:nvSpPr>
            <p:spPr>
              <a:xfrm>
                <a:off x="2446759" y="5045950"/>
                <a:ext cx="1030023" cy="1030023"/>
              </a:xfrm>
              <a:prstGeom prst="ellipse">
                <a:avLst/>
              </a:prstGeom>
              <a:solidFill>
                <a:srgbClr val="E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rgbClr val="EE0000"/>
                  </a:solidFill>
                </a:endParaRPr>
              </a:p>
            </p:txBody>
          </p:sp>
          <p:pic>
            <p:nvPicPr>
              <p:cNvPr id="21" name="גרפיקה 20">
                <a:extLst>
                  <a:ext uri="{FF2B5EF4-FFF2-40B4-BE49-F238E27FC236}">
                    <a16:creationId xmlns:a16="http://schemas.microsoft.com/office/drawing/2014/main" id="{3CCBDF65-4E1F-B5E8-07A9-51A432267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539384" y="5205036"/>
                <a:ext cx="792166" cy="696833"/>
              </a:xfrm>
              <a:prstGeom prst="rect">
                <a:avLst/>
              </a:prstGeom>
            </p:spPr>
          </p:pic>
        </p:grpSp>
        <p:sp>
          <p:nvSpPr>
            <p:cNvPr id="111" name="TextBox 23">
              <a:extLst>
                <a:ext uri="{FF2B5EF4-FFF2-40B4-BE49-F238E27FC236}">
                  <a16:creationId xmlns:a16="http://schemas.microsoft.com/office/drawing/2014/main" id="{61EEC782-C65C-6242-D765-5F3658B1B587}"/>
                </a:ext>
              </a:extLst>
            </p:cNvPr>
            <p:cNvSpPr txBox="1"/>
            <p:nvPr/>
          </p:nvSpPr>
          <p:spPr>
            <a:xfrm>
              <a:off x="2738599" y="5149636"/>
              <a:ext cx="19039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Louis George Café" panose="020B0600020202020204" pitchFamily="34" charset="0"/>
                </a:rPr>
                <a:t>Skin &amp; Nasal Irritation</a:t>
              </a:r>
            </a:p>
          </p:txBody>
        </p:sp>
      </p:grpSp>
      <p:grpSp>
        <p:nvGrpSpPr>
          <p:cNvPr id="72" name="קבוצה 71">
            <a:extLst>
              <a:ext uri="{FF2B5EF4-FFF2-40B4-BE49-F238E27FC236}">
                <a16:creationId xmlns:a16="http://schemas.microsoft.com/office/drawing/2014/main" id="{2439D233-819F-CABC-AAEC-3BE561B1B519}"/>
              </a:ext>
            </a:extLst>
          </p:cNvPr>
          <p:cNvGrpSpPr/>
          <p:nvPr/>
        </p:nvGrpSpPr>
        <p:grpSpPr>
          <a:xfrm>
            <a:off x="6708313" y="3746998"/>
            <a:ext cx="2150881" cy="1503386"/>
            <a:chOff x="-73291" y="2494757"/>
            <a:chExt cx="2150881" cy="1503386"/>
          </a:xfrm>
        </p:grpSpPr>
        <p:grpSp>
          <p:nvGrpSpPr>
            <p:cNvPr id="73" name="קבוצה 72">
              <a:extLst>
                <a:ext uri="{FF2B5EF4-FFF2-40B4-BE49-F238E27FC236}">
                  <a16:creationId xmlns:a16="http://schemas.microsoft.com/office/drawing/2014/main" id="{7E876B0A-E92F-2B2F-F9C7-FF2BB045ED05}"/>
                </a:ext>
              </a:extLst>
            </p:cNvPr>
            <p:cNvGrpSpPr/>
            <p:nvPr/>
          </p:nvGrpSpPr>
          <p:grpSpPr>
            <a:xfrm>
              <a:off x="338504" y="2494757"/>
              <a:ext cx="1030023" cy="1030023"/>
              <a:chOff x="284221" y="4089896"/>
              <a:chExt cx="1030023" cy="1030023"/>
            </a:xfrm>
          </p:grpSpPr>
          <p:sp>
            <p:nvSpPr>
              <p:cNvPr id="75" name="אליפסה 74">
                <a:extLst>
                  <a:ext uri="{FF2B5EF4-FFF2-40B4-BE49-F238E27FC236}">
                    <a16:creationId xmlns:a16="http://schemas.microsoft.com/office/drawing/2014/main" id="{9FB9EA0E-75AB-2D25-AFF2-FBBACE2F87CE}"/>
                  </a:ext>
                </a:extLst>
              </p:cNvPr>
              <p:cNvSpPr/>
              <p:nvPr/>
            </p:nvSpPr>
            <p:spPr>
              <a:xfrm>
                <a:off x="284221" y="4089896"/>
                <a:ext cx="1030023" cy="1030023"/>
              </a:xfrm>
              <a:prstGeom prst="ellipse">
                <a:avLst/>
              </a:prstGeom>
              <a:solidFill>
                <a:srgbClr val="E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solidFill>
                    <a:srgbClr val="EE0000"/>
                  </a:solidFill>
                </a:endParaRPr>
              </a:p>
            </p:txBody>
          </p:sp>
          <p:pic>
            <p:nvPicPr>
              <p:cNvPr id="77" name="גרפיקה 76">
                <a:extLst>
                  <a:ext uri="{FF2B5EF4-FFF2-40B4-BE49-F238E27FC236}">
                    <a16:creationId xmlns:a16="http://schemas.microsoft.com/office/drawing/2014/main" id="{E8B60A4B-805D-3E86-30ED-CC2857242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9806" y="4245481"/>
                <a:ext cx="718854" cy="718854"/>
              </a:xfrm>
              <a:prstGeom prst="rect">
                <a:avLst/>
              </a:prstGeom>
            </p:spPr>
          </p:pic>
        </p:grpSp>
        <p:sp>
          <p:nvSpPr>
            <p:cNvPr id="74" name="TextBox 23">
              <a:extLst>
                <a:ext uri="{FF2B5EF4-FFF2-40B4-BE49-F238E27FC236}">
                  <a16:creationId xmlns:a16="http://schemas.microsoft.com/office/drawing/2014/main" id="{E7903E21-DB0B-50A9-F18A-A87D9582020B}"/>
                </a:ext>
              </a:extLst>
            </p:cNvPr>
            <p:cNvSpPr txBox="1"/>
            <p:nvPr/>
          </p:nvSpPr>
          <p:spPr>
            <a:xfrm>
              <a:off x="-73291" y="3598033"/>
              <a:ext cx="21508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Louis George Café" panose="020B0600020202020204" pitchFamily="34" charset="0"/>
                </a:rPr>
                <a:t>Claustrophobia</a:t>
              </a:r>
              <a:endParaRPr lang="en-US" sz="1600" b="1" dirty="0">
                <a:latin typeface="Louis George Café" panose="020B0600020202020204" pitchFamily="34" charset="0"/>
              </a:endParaRPr>
            </a:p>
          </p:txBody>
        </p:sp>
      </p:grpSp>
      <p:grpSp>
        <p:nvGrpSpPr>
          <p:cNvPr id="118" name="קבוצה 117">
            <a:extLst>
              <a:ext uri="{FF2B5EF4-FFF2-40B4-BE49-F238E27FC236}">
                <a16:creationId xmlns:a16="http://schemas.microsoft.com/office/drawing/2014/main" id="{3A420CE1-2AD8-F329-59D3-CECAEF8F81F5}"/>
              </a:ext>
            </a:extLst>
          </p:cNvPr>
          <p:cNvGrpSpPr/>
          <p:nvPr/>
        </p:nvGrpSpPr>
        <p:grpSpPr>
          <a:xfrm>
            <a:off x="4260115" y="3746998"/>
            <a:ext cx="1903969" cy="1754149"/>
            <a:chOff x="1265053" y="2494757"/>
            <a:chExt cx="1903969" cy="1754149"/>
          </a:xfrm>
        </p:grpSpPr>
        <p:grpSp>
          <p:nvGrpSpPr>
            <p:cNvPr id="105" name="קבוצה 104">
              <a:extLst>
                <a:ext uri="{FF2B5EF4-FFF2-40B4-BE49-F238E27FC236}">
                  <a16:creationId xmlns:a16="http://schemas.microsoft.com/office/drawing/2014/main" id="{350F74E3-7CB9-9230-E85C-4F23DC792F4E}"/>
                </a:ext>
              </a:extLst>
            </p:cNvPr>
            <p:cNvGrpSpPr/>
            <p:nvPr/>
          </p:nvGrpSpPr>
          <p:grpSpPr>
            <a:xfrm>
              <a:off x="1747597" y="2494757"/>
              <a:ext cx="1030023" cy="1030023"/>
              <a:chOff x="1365603" y="3980064"/>
              <a:chExt cx="1030023" cy="1030023"/>
            </a:xfrm>
          </p:grpSpPr>
          <p:sp>
            <p:nvSpPr>
              <p:cNvPr id="101" name="אליפסה 100">
                <a:extLst>
                  <a:ext uri="{FF2B5EF4-FFF2-40B4-BE49-F238E27FC236}">
                    <a16:creationId xmlns:a16="http://schemas.microsoft.com/office/drawing/2014/main" id="{BA31678A-2748-05B6-3199-8BC3F6BBA045}"/>
                  </a:ext>
                </a:extLst>
              </p:cNvPr>
              <p:cNvSpPr/>
              <p:nvPr/>
            </p:nvSpPr>
            <p:spPr>
              <a:xfrm>
                <a:off x="1365603" y="3980064"/>
                <a:ext cx="1030023" cy="1030023"/>
              </a:xfrm>
              <a:prstGeom prst="ellipse">
                <a:avLst/>
              </a:prstGeom>
              <a:solidFill>
                <a:srgbClr val="E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rgbClr val="EE0000"/>
                  </a:solidFill>
                </a:endParaRPr>
              </a:p>
            </p:txBody>
          </p:sp>
          <p:pic>
            <p:nvPicPr>
              <p:cNvPr id="23" name="גרפיקה 22">
                <a:extLst>
                  <a:ext uri="{FF2B5EF4-FFF2-40B4-BE49-F238E27FC236}">
                    <a16:creationId xmlns:a16="http://schemas.microsoft.com/office/drawing/2014/main" id="{A7BD1887-AE52-AE20-B45D-376E53A4E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494486" y="4142947"/>
                <a:ext cx="774783" cy="696833"/>
              </a:xfrm>
              <a:prstGeom prst="rect">
                <a:avLst/>
              </a:prstGeom>
            </p:spPr>
          </p:pic>
        </p:grpSp>
        <p:sp>
          <p:nvSpPr>
            <p:cNvPr id="115" name="TextBox 23">
              <a:extLst>
                <a:ext uri="{FF2B5EF4-FFF2-40B4-BE49-F238E27FC236}">
                  <a16:creationId xmlns:a16="http://schemas.microsoft.com/office/drawing/2014/main" id="{D4421BC7-CFFE-6962-3DA2-EE5CBE6B4F53}"/>
                </a:ext>
              </a:extLst>
            </p:cNvPr>
            <p:cNvSpPr txBox="1"/>
            <p:nvPr/>
          </p:nvSpPr>
          <p:spPr>
            <a:xfrm>
              <a:off x="1265053" y="3541020"/>
              <a:ext cx="19039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Louis George Café" panose="020B0600020202020204" pitchFamily="34" charset="0"/>
                </a:rPr>
                <a:t>Nasal Congestion</a:t>
              </a:r>
            </a:p>
          </p:txBody>
        </p:sp>
      </p:grp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5724BD4B-1779-00CD-8412-246A0BF36464}"/>
              </a:ext>
            </a:extLst>
          </p:cNvPr>
          <p:cNvGrpSpPr/>
          <p:nvPr/>
        </p:nvGrpSpPr>
        <p:grpSpPr>
          <a:xfrm>
            <a:off x="389271" y="206965"/>
            <a:ext cx="3248451" cy="701536"/>
            <a:chOff x="389271" y="206965"/>
            <a:chExt cx="4932538" cy="701536"/>
          </a:xfrm>
        </p:grpSpPr>
        <p:sp>
          <p:nvSpPr>
            <p:cNvPr id="25" name="תיבת טקסט 24">
              <a:extLst>
                <a:ext uri="{FF2B5EF4-FFF2-40B4-BE49-F238E27FC236}">
                  <a16:creationId xmlns:a16="http://schemas.microsoft.com/office/drawing/2014/main" id="{7B7F3F1F-568E-DE96-9455-4FAE25B57732}"/>
                </a:ext>
              </a:extLst>
            </p:cNvPr>
            <p:cNvSpPr txBox="1"/>
            <p:nvPr/>
          </p:nvSpPr>
          <p:spPr>
            <a:xfrm>
              <a:off x="389466" y="206965"/>
              <a:ext cx="4932343" cy="65915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lnSpc>
                  <a:spcPts val="5000"/>
                </a:lnSpc>
              </a:pPr>
              <a:r>
                <a:rPr lang="en-US" sz="3200" b="1" dirty="0">
                  <a:latin typeface="Louis George Café" panose="020B0600020202020204" pitchFamily="34" charset="0"/>
                </a:rPr>
                <a:t>CPAP Problems</a:t>
              </a:r>
            </a:p>
          </p:txBody>
        </p:sp>
        <p:grpSp>
          <p:nvGrpSpPr>
            <p:cNvPr id="16" name="קבוצה 15">
              <a:extLst>
                <a:ext uri="{FF2B5EF4-FFF2-40B4-BE49-F238E27FC236}">
                  <a16:creationId xmlns:a16="http://schemas.microsoft.com/office/drawing/2014/main" id="{89DC8113-16CD-B358-224D-5FA33AB6505D}"/>
                </a:ext>
              </a:extLst>
            </p:cNvPr>
            <p:cNvGrpSpPr/>
            <p:nvPr/>
          </p:nvGrpSpPr>
          <p:grpSpPr>
            <a:xfrm>
              <a:off x="389271" y="252338"/>
              <a:ext cx="4807133" cy="656163"/>
              <a:chOff x="389271" y="252338"/>
              <a:chExt cx="4807133" cy="656163"/>
            </a:xfrm>
          </p:grpSpPr>
          <p:cxnSp>
            <p:nvCxnSpPr>
              <p:cNvPr id="3" name="מחבר ישר 2">
                <a:extLst>
                  <a:ext uri="{FF2B5EF4-FFF2-40B4-BE49-F238E27FC236}">
                    <a16:creationId xmlns:a16="http://schemas.microsoft.com/office/drawing/2014/main" id="{62030EA2-6A7E-2096-87FD-04FD59CBCD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908501"/>
                <a:ext cx="34606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מחבר ישר 69">
                <a:extLst>
                  <a:ext uri="{FF2B5EF4-FFF2-40B4-BE49-F238E27FC236}">
                    <a16:creationId xmlns:a16="http://schemas.microsoft.com/office/drawing/2014/main" id="{943FADCC-F6A2-DFEE-CA29-5EF5C4A3D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252338"/>
                <a:ext cx="48071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מחבר ישר 8">
                <a:extLst>
                  <a:ext uri="{FF2B5EF4-FFF2-40B4-BE49-F238E27FC236}">
                    <a16:creationId xmlns:a16="http://schemas.microsoft.com/office/drawing/2014/main" id="{FA24F87C-114F-45BE-200A-6E6F897822A0}"/>
                  </a:ext>
                </a:extLst>
              </p:cNvPr>
              <p:cNvCxnSpPr/>
              <p:nvPr/>
            </p:nvCxnSpPr>
            <p:spPr>
              <a:xfrm>
                <a:off x="389271" y="252338"/>
                <a:ext cx="0" cy="656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מחבר ישר 75">
                <a:extLst>
                  <a:ext uri="{FF2B5EF4-FFF2-40B4-BE49-F238E27FC236}">
                    <a16:creationId xmlns:a16="http://schemas.microsoft.com/office/drawing/2014/main" id="{2D6236DB-B5ED-072D-0A39-DD04844301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6404" y="252338"/>
                <a:ext cx="0" cy="3851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7647968D-40BF-B788-85C6-A6A860E6F8EE}"/>
              </a:ext>
            </a:extLst>
          </p:cNvPr>
          <p:cNvGrpSpPr/>
          <p:nvPr/>
        </p:nvGrpSpPr>
        <p:grpSpPr>
          <a:xfrm>
            <a:off x="5370451" y="1658441"/>
            <a:ext cx="1903969" cy="1646174"/>
            <a:chOff x="1517727" y="2391938"/>
            <a:chExt cx="1903969" cy="1646174"/>
          </a:xfrm>
        </p:grpSpPr>
        <p:sp>
          <p:nvSpPr>
            <p:cNvPr id="114" name="TextBox 23">
              <a:extLst>
                <a:ext uri="{FF2B5EF4-FFF2-40B4-BE49-F238E27FC236}">
                  <a16:creationId xmlns:a16="http://schemas.microsoft.com/office/drawing/2014/main" id="{A46DF78B-D218-DB5B-2002-5B98A4DAE853}"/>
                </a:ext>
              </a:extLst>
            </p:cNvPr>
            <p:cNvSpPr txBox="1"/>
            <p:nvPr/>
          </p:nvSpPr>
          <p:spPr>
            <a:xfrm>
              <a:off x="1517727" y="3391781"/>
              <a:ext cx="1903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Louis George Café" panose="020B0600020202020204" pitchFamily="34" charset="0"/>
                </a:rPr>
                <a:t>Straps</a:t>
              </a:r>
              <a:br>
                <a:rPr lang="en-US" sz="1600" dirty="0">
                  <a:latin typeface="Louis George Café" panose="020B0600020202020204" pitchFamily="34" charset="0"/>
                </a:rPr>
              </a:br>
              <a:endParaRPr lang="en-US" sz="1600" dirty="0">
                <a:latin typeface="Louis George Café" panose="020B0600020202020204" pitchFamily="34" charset="0"/>
              </a:endParaRPr>
            </a:p>
          </p:txBody>
        </p:sp>
        <p:grpSp>
          <p:nvGrpSpPr>
            <p:cNvPr id="11" name="קבוצה 10">
              <a:extLst>
                <a:ext uri="{FF2B5EF4-FFF2-40B4-BE49-F238E27FC236}">
                  <a16:creationId xmlns:a16="http://schemas.microsoft.com/office/drawing/2014/main" id="{73869986-19E6-6BFD-62A2-D7B92AD5BACF}"/>
                </a:ext>
              </a:extLst>
            </p:cNvPr>
            <p:cNvGrpSpPr/>
            <p:nvPr/>
          </p:nvGrpSpPr>
          <p:grpSpPr>
            <a:xfrm>
              <a:off x="1929197" y="2391938"/>
              <a:ext cx="1030023" cy="1030023"/>
              <a:chOff x="1929197" y="2391938"/>
              <a:chExt cx="1030023" cy="1030023"/>
            </a:xfrm>
          </p:grpSpPr>
          <p:sp>
            <p:nvSpPr>
              <p:cNvPr id="102" name="אליפסה 101">
                <a:extLst>
                  <a:ext uri="{FF2B5EF4-FFF2-40B4-BE49-F238E27FC236}">
                    <a16:creationId xmlns:a16="http://schemas.microsoft.com/office/drawing/2014/main" id="{0C966F11-12DE-B8F9-1C06-2C303F4E4D1D}"/>
                  </a:ext>
                </a:extLst>
              </p:cNvPr>
              <p:cNvSpPr/>
              <p:nvPr/>
            </p:nvSpPr>
            <p:spPr>
              <a:xfrm>
                <a:off x="1929197" y="2391938"/>
                <a:ext cx="1030023" cy="1030023"/>
              </a:xfrm>
              <a:prstGeom prst="ellipse">
                <a:avLst/>
              </a:prstGeom>
              <a:solidFill>
                <a:srgbClr val="E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rgbClr val="EE0000"/>
                  </a:solidFill>
                </a:endParaRPr>
              </a:p>
            </p:txBody>
          </p:sp>
          <p:pic>
            <p:nvPicPr>
              <p:cNvPr id="81" name="גרפיקה 80">
                <a:extLst>
                  <a:ext uri="{FF2B5EF4-FFF2-40B4-BE49-F238E27FC236}">
                    <a16:creationId xmlns:a16="http://schemas.microsoft.com/office/drawing/2014/main" id="{86B25B4C-AEE2-E537-4209-4874899C7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69948" y="2521253"/>
                <a:ext cx="748519" cy="771391"/>
              </a:xfrm>
              <a:prstGeom prst="rect">
                <a:avLst/>
              </a:prstGeom>
            </p:spPr>
          </p:pic>
        </p:grpSp>
      </p:grpSp>
      <p:pic>
        <p:nvPicPr>
          <p:cNvPr id="1026" name="Picture 2" descr="ResMed AirFit F20™ Full Face CPAP Mask | SomniShop">
            <a:extLst>
              <a:ext uri="{FF2B5EF4-FFF2-40B4-BE49-F238E27FC236}">
                <a16:creationId xmlns:a16="http://schemas.microsoft.com/office/drawing/2014/main" id="{0F18E15F-26ED-B949-1AAC-E4FFD01C2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00" b="92444" l="9778" r="89778">
                        <a14:foregroundMark x1="54667" y1="8889" x2="54667" y2="8889"/>
                        <a14:foregroundMark x1="60889" y1="8444" x2="60889" y2="8444"/>
                        <a14:foregroundMark x1="52444" y1="91111" x2="52444" y2="91111"/>
                        <a14:foregroundMark x1="25333" y1="92444" x2="25333" y2="92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73" y="3746998"/>
            <a:ext cx="2236246" cy="223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PAP Nasal Pillows - Sove CPAP Clinic">
            <a:extLst>
              <a:ext uri="{FF2B5EF4-FFF2-40B4-BE49-F238E27FC236}">
                <a16:creationId xmlns:a16="http://schemas.microsoft.com/office/drawing/2014/main" id="{94BB4DC9-111C-4B61-BDAF-9CE336633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792" b="94375" l="10000" r="90000">
                        <a14:foregroundMark x1="42292" y1="8542" x2="42292" y2="8542"/>
                        <a14:foregroundMark x1="40417" y1="4792" x2="40417" y2="4792"/>
                        <a14:foregroundMark x1="69167" y1="87708" x2="69167" y2="87708"/>
                        <a14:foregroundMark x1="57500" y1="94375" x2="57500" y2="9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764" y="3649561"/>
            <a:ext cx="2371962" cy="237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99D9AB-D0A4-FD8F-9A6A-B41D5D30329E}"/>
              </a:ext>
            </a:extLst>
          </p:cNvPr>
          <p:cNvGrpSpPr/>
          <p:nvPr/>
        </p:nvGrpSpPr>
        <p:grpSpPr>
          <a:xfrm>
            <a:off x="-78351" y="3075822"/>
            <a:ext cx="3581467" cy="3551838"/>
            <a:chOff x="-78351" y="3135456"/>
            <a:chExt cx="3581467" cy="3551838"/>
          </a:xfrm>
        </p:grpSpPr>
        <p:sp>
          <p:nvSpPr>
            <p:cNvPr id="4" name="קשת 34">
              <a:extLst>
                <a:ext uri="{FF2B5EF4-FFF2-40B4-BE49-F238E27FC236}">
                  <a16:creationId xmlns:a16="http://schemas.microsoft.com/office/drawing/2014/main" id="{CF519A62-271D-BEDC-0DF4-D482D8E08BF9}"/>
                </a:ext>
              </a:extLst>
            </p:cNvPr>
            <p:cNvSpPr/>
            <p:nvPr/>
          </p:nvSpPr>
          <p:spPr>
            <a:xfrm>
              <a:off x="384866" y="3538330"/>
              <a:ext cx="2608999" cy="2780646"/>
            </a:xfrm>
            <a:prstGeom prst="arc">
              <a:avLst>
                <a:gd name="adj1" fmla="val 15376308"/>
                <a:gd name="adj2" fmla="val 11651883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6" name="Multiplication Sign 5">
              <a:extLst>
                <a:ext uri="{FF2B5EF4-FFF2-40B4-BE49-F238E27FC236}">
                  <a16:creationId xmlns:a16="http://schemas.microsoft.com/office/drawing/2014/main" id="{E2B4F07F-6B9C-8E71-7CA0-B577E43E93F7}"/>
                </a:ext>
              </a:extLst>
            </p:cNvPr>
            <p:cNvSpPr/>
            <p:nvPr/>
          </p:nvSpPr>
          <p:spPr>
            <a:xfrm>
              <a:off x="-78351" y="3135456"/>
              <a:ext cx="3581467" cy="3551838"/>
            </a:xfrm>
            <a:prstGeom prst="mathMultiply">
              <a:avLst>
                <a:gd name="adj1" fmla="val 417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F14F11-2C09-729A-019E-5255C2A990EC}"/>
              </a:ext>
            </a:extLst>
          </p:cNvPr>
          <p:cNvGrpSpPr/>
          <p:nvPr/>
        </p:nvGrpSpPr>
        <p:grpSpPr>
          <a:xfrm>
            <a:off x="8859194" y="3045715"/>
            <a:ext cx="3581467" cy="3551838"/>
            <a:chOff x="8729987" y="3194801"/>
            <a:chExt cx="3581467" cy="3551838"/>
          </a:xfrm>
        </p:grpSpPr>
        <p:sp>
          <p:nvSpPr>
            <p:cNvPr id="5" name="קשת 34">
              <a:extLst>
                <a:ext uri="{FF2B5EF4-FFF2-40B4-BE49-F238E27FC236}">
                  <a16:creationId xmlns:a16="http://schemas.microsoft.com/office/drawing/2014/main" id="{A777CC6A-B8F2-35BA-F44F-1DB116C0FC44}"/>
                </a:ext>
              </a:extLst>
            </p:cNvPr>
            <p:cNvSpPr/>
            <p:nvPr/>
          </p:nvSpPr>
          <p:spPr>
            <a:xfrm flipH="1">
              <a:off x="9216221" y="3580397"/>
              <a:ext cx="2609000" cy="2780646"/>
            </a:xfrm>
            <a:prstGeom prst="arc">
              <a:avLst>
                <a:gd name="adj1" fmla="val 15634502"/>
                <a:gd name="adj2" fmla="val 11651883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" name="Multiplication Sign 6">
              <a:extLst>
                <a:ext uri="{FF2B5EF4-FFF2-40B4-BE49-F238E27FC236}">
                  <a16:creationId xmlns:a16="http://schemas.microsoft.com/office/drawing/2014/main" id="{33A9FBE5-73DD-D47E-9FD8-39C0D67C0D9E}"/>
                </a:ext>
              </a:extLst>
            </p:cNvPr>
            <p:cNvSpPr/>
            <p:nvPr/>
          </p:nvSpPr>
          <p:spPr>
            <a:xfrm>
              <a:off x="8729987" y="3194801"/>
              <a:ext cx="3581467" cy="3551838"/>
            </a:xfrm>
            <a:prstGeom prst="mathMultiply">
              <a:avLst>
                <a:gd name="adj1" fmla="val 417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2768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תיבת טקסט 24">
            <a:extLst>
              <a:ext uri="{FF2B5EF4-FFF2-40B4-BE49-F238E27FC236}">
                <a16:creationId xmlns:a16="http://schemas.microsoft.com/office/drawing/2014/main" id="{3A9B5FB2-6FDA-A059-02BB-83280B4A70E1}"/>
              </a:ext>
            </a:extLst>
          </p:cNvPr>
          <p:cNvSpPr txBox="1"/>
          <p:nvPr/>
        </p:nvSpPr>
        <p:spPr>
          <a:xfrm>
            <a:off x="468557" y="196352"/>
            <a:ext cx="3827401" cy="65915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b="1" dirty="0">
                <a:latin typeface="Louis George Café" panose="020B0600020202020204" pitchFamily="34" charset="0"/>
              </a:rPr>
              <a:t>CPAP Adherence</a:t>
            </a:r>
          </a:p>
        </p:txBody>
      </p:sp>
      <p:grpSp>
        <p:nvGrpSpPr>
          <p:cNvPr id="10" name="קבוצה 15">
            <a:extLst>
              <a:ext uri="{FF2B5EF4-FFF2-40B4-BE49-F238E27FC236}">
                <a16:creationId xmlns:a16="http://schemas.microsoft.com/office/drawing/2014/main" id="{AFB2D48A-A6CE-D57C-E093-3A5537E125AD}"/>
              </a:ext>
            </a:extLst>
          </p:cNvPr>
          <p:cNvGrpSpPr/>
          <p:nvPr/>
        </p:nvGrpSpPr>
        <p:grpSpPr>
          <a:xfrm>
            <a:off x="402478" y="252338"/>
            <a:ext cx="3961966" cy="656163"/>
            <a:chOff x="389271" y="252338"/>
            <a:chExt cx="4807133" cy="656163"/>
          </a:xfrm>
        </p:grpSpPr>
        <p:cxnSp>
          <p:nvCxnSpPr>
            <p:cNvPr id="11" name="מחבר ישר 2">
              <a:extLst>
                <a:ext uri="{FF2B5EF4-FFF2-40B4-BE49-F238E27FC236}">
                  <a16:creationId xmlns:a16="http://schemas.microsoft.com/office/drawing/2014/main" id="{8D64B614-F28D-1801-7ED6-5979D8F5F044}"/>
                </a:ext>
              </a:extLst>
            </p:cNvPr>
            <p:cNvCxnSpPr>
              <a:cxnSpLocks/>
            </p:cNvCxnSpPr>
            <p:nvPr/>
          </p:nvCxnSpPr>
          <p:spPr>
            <a:xfrm>
              <a:off x="389271" y="908501"/>
              <a:ext cx="346068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מחבר ישר 69">
              <a:extLst>
                <a:ext uri="{FF2B5EF4-FFF2-40B4-BE49-F238E27FC236}">
                  <a16:creationId xmlns:a16="http://schemas.microsoft.com/office/drawing/2014/main" id="{B464D4D9-2920-6797-1A6C-6DF7051CCA00}"/>
                </a:ext>
              </a:extLst>
            </p:cNvPr>
            <p:cNvCxnSpPr>
              <a:cxnSpLocks/>
            </p:cNvCxnSpPr>
            <p:nvPr/>
          </p:nvCxnSpPr>
          <p:spPr>
            <a:xfrm>
              <a:off x="389271" y="252338"/>
              <a:ext cx="48071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מחבר ישר 8">
              <a:extLst>
                <a:ext uri="{FF2B5EF4-FFF2-40B4-BE49-F238E27FC236}">
                  <a16:creationId xmlns:a16="http://schemas.microsoft.com/office/drawing/2014/main" id="{5A18E354-D040-95FC-799E-8002DA55A370}"/>
                </a:ext>
              </a:extLst>
            </p:cNvPr>
            <p:cNvCxnSpPr/>
            <p:nvPr/>
          </p:nvCxnSpPr>
          <p:spPr>
            <a:xfrm>
              <a:off x="389271" y="252338"/>
              <a:ext cx="0" cy="6561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ישר 75">
              <a:extLst>
                <a:ext uri="{FF2B5EF4-FFF2-40B4-BE49-F238E27FC236}">
                  <a16:creationId xmlns:a16="http://schemas.microsoft.com/office/drawing/2014/main" id="{CAA184F5-E788-7B4E-3B0A-22353D4A6362}"/>
                </a:ext>
              </a:extLst>
            </p:cNvPr>
            <p:cNvCxnSpPr>
              <a:cxnSpLocks/>
            </p:cNvCxnSpPr>
            <p:nvPr/>
          </p:nvCxnSpPr>
          <p:spPr>
            <a:xfrm>
              <a:off x="5196404" y="252338"/>
              <a:ext cx="0" cy="3851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תיבת טקסט 24">
            <a:extLst>
              <a:ext uri="{FF2B5EF4-FFF2-40B4-BE49-F238E27FC236}">
                <a16:creationId xmlns:a16="http://schemas.microsoft.com/office/drawing/2014/main" id="{FA40BBC6-66B8-4133-A069-175E4FA97F55}"/>
              </a:ext>
            </a:extLst>
          </p:cNvPr>
          <p:cNvSpPr txBox="1"/>
          <p:nvPr/>
        </p:nvSpPr>
        <p:spPr>
          <a:xfrm>
            <a:off x="7895091" y="1817020"/>
            <a:ext cx="3827401" cy="322395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b="1" dirty="0">
                <a:latin typeface="Louis George Café" panose="020B0600020202020204" pitchFamily="34" charset="0"/>
              </a:rPr>
              <a:t>Majority of OSA patients do not adhere to the most effective treatment  (CPAP)</a:t>
            </a:r>
          </a:p>
        </p:txBody>
      </p:sp>
      <p:graphicFrame>
        <p:nvGraphicFramePr>
          <p:cNvPr id="16" name="תרשים 15">
            <a:extLst>
              <a:ext uri="{FF2B5EF4-FFF2-40B4-BE49-F238E27FC236}">
                <a16:creationId xmlns:a16="http://schemas.microsoft.com/office/drawing/2014/main" id="{817B7849-3FD5-84CF-BD56-0AD860AD66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241281"/>
              </p:ext>
            </p:extLst>
          </p:nvPr>
        </p:nvGraphicFramePr>
        <p:xfrm>
          <a:off x="34706" y="106058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FF9481E8-489D-98E9-8A08-E1D93B065194}"/>
              </a:ext>
            </a:extLst>
          </p:cNvPr>
          <p:cNvSpPr txBox="1"/>
          <p:nvPr/>
        </p:nvSpPr>
        <p:spPr>
          <a:xfrm>
            <a:off x="4794287" y="2826146"/>
            <a:ext cx="1719943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Louis George Café" panose="020B0600020202020204" pitchFamily="34" charset="0"/>
              </a:rPr>
              <a:t>56%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Louis George Café" panose="020B0600020202020204" pitchFamily="34" charset="0"/>
              </a:rPr>
              <a:t>Not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Louis George Café" panose="020B0600020202020204" pitchFamily="34" charset="0"/>
              </a:rPr>
              <a:t>Adhere</a:t>
            </a:r>
            <a:endParaRPr lang="he-IL" sz="3600" b="1" dirty="0">
              <a:solidFill>
                <a:schemeClr val="bg1"/>
              </a:solidFill>
              <a:latin typeface="Louis George Café" panose="020B0600020202020204" pitchFamily="34" charset="0"/>
            </a:endParaRP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0635C2A5-1742-42BC-E876-C43AACC6FF23}"/>
              </a:ext>
            </a:extLst>
          </p:cNvPr>
          <p:cNvSpPr txBox="1"/>
          <p:nvPr/>
        </p:nvSpPr>
        <p:spPr>
          <a:xfrm>
            <a:off x="1934816" y="2502980"/>
            <a:ext cx="171994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Louis George Café" panose="020B0600020202020204" pitchFamily="34" charset="0"/>
              </a:rPr>
              <a:t>44%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Louis George Café" panose="020B0600020202020204" pitchFamily="34" charset="0"/>
              </a:rPr>
              <a:t>Adhere</a:t>
            </a:r>
            <a:endParaRPr lang="he-IL" sz="3600" b="1" dirty="0">
              <a:solidFill>
                <a:schemeClr val="bg1"/>
              </a:solidFill>
              <a:latin typeface="Louis George Café" panose="020B0600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683467-32D3-0A43-51F0-E80E72E9827F}"/>
              </a:ext>
            </a:extLst>
          </p:cNvPr>
          <p:cNvSpPr txBox="1"/>
          <p:nvPr/>
        </p:nvSpPr>
        <p:spPr>
          <a:xfrm>
            <a:off x="-52775" y="6292775"/>
            <a:ext cx="5893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600" dirty="0">
                <a:latin typeface="Louis George Café" panose="020B0600020202020204" pitchFamily="34" charset="0"/>
              </a:rPr>
              <a:t>According to Dr. Yona </a:t>
            </a:r>
            <a:r>
              <a:rPr lang="en-US" sz="1600" dirty="0" err="1">
                <a:latin typeface="Louis George Café" panose="020B0600020202020204" pitchFamily="34" charset="0"/>
              </a:rPr>
              <a:t>Vaisbuch</a:t>
            </a:r>
            <a:r>
              <a:rPr lang="en-US" sz="1600" dirty="0">
                <a:latin typeface="Louis George Café" panose="020B0600020202020204" pitchFamily="34" charset="0"/>
              </a:rPr>
              <a:t> and Dr. Uri </a:t>
            </a:r>
            <a:r>
              <a:rPr lang="en-US" sz="1600" dirty="0" err="1">
                <a:latin typeface="Louis George Café" panose="020B0600020202020204" pitchFamily="34" charset="0"/>
              </a:rPr>
              <a:t>Alkan</a:t>
            </a:r>
            <a:r>
              <a:rPr lang="en-US" sz="1600" dirty="0">
                <a:latin typeface="Louis George Café" panose="020B0600020202020204" pitchFamily="34" charset="0"/>
              </a:rPr>
              <a:t> clinics </a:t>
            </a:r>
          </a:p>
        </p:txBody>
      </p:sp>
    </p:spTree>
    <p:extLst>
      <p:ext uri="{BB962C8B-B14F-4D97-AF65-F5344CB8AC3E}">
        <p14:creationId xmlns:p14="http://schemas.microsoft.com/office/powerpoint/2010/main" val="280543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5724BD4B-1779-00CD-8412-246A0BF36464}"/>
              </a:ext>
            </a:extLst>
          </p:cNvPr>
          <p:cNvGrpSpPr/>
          <p:nvPr/>
        </p:nvGrpSpPr>
        <p:grpSpPr>
          <a:xfrm>
            <a:off x="389272" y="196352"/>
            <a:ext cx="1200990" cy="712149"/>
            <a:chOff x="389271" y="196352"/>
            <a:chExt cx="4887304" cy="712149"/>
          </a:xfrm>
        </p:grpSpPr>
        <p:sp>
          <p:nvSpPr>
            <p:cNvPr id="25" name="תיבת טקסט 24">
              <a:extLst>
                <a:ext uri="{FF2B5EF4-FFF2-40B4-BE49-F238E27FC236}">
                  <a16:creationId xmlns:a16="http://schemas.microsoft.com/office/drawing/2014/main" id="{7B7F3F1F-568E-DE96-9455-4FAE25B57732}"/>
                </a:ext>
              </a:extLst>
            </p:cNvPr>
            <p:cNvSpPr txBox="1"/>
            <p:nvPr/>
          </p:nvSpPr>
          <p:spPr>
            <a:xfrm>
              <a:off x="469445" y="196352"/>
              <a:ext cx="4807130" cy="65915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lnSpc>
                  <a:spcPts val="5000"/>
                </a:lnSpc>
              </a:pPr>
              <a:r>
                <a:rPr lang="en-US" sz="3200" b="1" dirty="0">
                  <a:latin typeface="Louis George Café" panose="020B0600020202020204" pitchFamily="34" charset="0"/>
                </a:rPr>
                <a:t>Need</a:t>
              </a:r>
            </a:p>
          </p:txBody>
        </p:sp>
        <p:grpSp>
          <p:nvGrpSpPr>
            <p:cNvPr id="16" name="קבוצה 15">
              <a:extLst>
                <a:ext uri="{FF2B5EF4-FFF2-40B4-BE49-F238E27FC236}">
                  <a16:creationId xmlns:a16="http://schemas.microsoft.com/office/drawing/2014/main" id="{89DC8113-16CD-B358-224D-5FA33AB6505D}"/>
                </a:ext>
              </a:extLst>
            </p:cNvPr>
            <p:cNvGrpSpPr/>
            <p:nvPr/>
          </p:nvGrpSpPr>
          <p:grpSpPr>
            <a:xfrm>
              <a:off x="389271" y="252338"/>
              <a:ext cx="4807133" cy="656163"/>
              <a:chOff x="389271" y="252338"/>
              <a:chExt cx="4807133" cy="656163"/>
            </a:xfrm>
          </p:grpSpPr>
          <p:cxnSp>
            <p:nvCxnSpPr>
              <p:cNvPr id="3" name="מחבר ישר 2">
                <a:extLst>
                  <a:ext uri="{FF2B5EF4-FFF2-40B4-BE49-F238E27FC236}">
                    <a16:creationId xmlns:a16="http://schemas.microsoft.com/office/drawing/2014/main" id="{62030EA2-6A7E-2096-87FD-04FD59CBCD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908501"/>
                <a:ext cx="34606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מחבר ישר 69">
                <a:extLst>
                  <a:ext uri="{FF2B5EF4-FFF2-40B4-BE49-F238E27FC236}">
                    <a16:creationId xmlns:a16="http://schemas.microsoft.com/office/drawing/2014/main" id="{943FADCC-F6A2-DFEE-CA29-5EF5C4A3D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252338"/>
                <a:ext cx="48071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מחבר ישר 8">
                <a:extLst>
                  <a:ext uri="{FF2B5EF4-FFF2-40B4-BE49-F238E27FC236}">
                    <a16:creationId xmlns:a16="http://schemas.microsoft.com/office/drawing/2014/main" id="{FA24F87C-114F-45BE-200A-6E6F897822A0}"/>
                  </a:ext>
                </a:extLst>
              </p:cNvPr>
              <p:cNvCxnSpPr/>
              <p:nvPr/>
            </p:nvCxnSpPr>
            <p:spPr>
              <a:xfrm>
                <a:off x="389271" y="252338"/>
                <a:ext cx="0" cy="656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מחבר ישר 75">
                <a:extLst>
                  <a:ext uri="{FF2B5EF4-FFF2-40B4-BE49-F238E27FC236}">
                    <a16:creationId xmlns:a16="http://schemas.microsoft.com/office/drawing/2014/main" id="{2D6236DB-B5ED-072D-0A39-DD04844301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6404" y="252338"/>
                <a:ext cx="0" cy="3851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9" name="קבוצה 148">
            <a:extLst>
              <a:ext uri="{FF2B5EF4-FFF2-40B4-BE49-F238E27FC236}">
                <a16:creationId xmlns:a16="http://schemas.microsoft.com/office/drawing/2014/main" id="{DF55CFEB-AB8C-31F5-E1E6-CFFA168F4877}"/>
              </a:ext>
            </a:extLst>
          </p:cNvPr>
          <p:cNvGrpSpPr/>
          <p:nvPr/>
        </p:nvGrpSpPr>
        <p:grpSpPr>
          <a:xfrm>
            <a:off x="1919454" y="1981602"/>
            <a:ext cx="8238930" cy="1102190"/>
            <a:chOff x="2220686" y="1293629"/>
            <a:chExt cx="8238930" cy="1085676"/>
          </a:xfrm>
        </p:grpSpPr>
        <p:sp>
          <p:nvSpPr>
            <p:cNvPr id="4" name="מלבן 3">
              <a:extLst>
                <a:ext uri="{FF2B5EF4-FFF2-40B4-BE49-F238E27FC236}">
                  <a16:creationId xmlns:a16="http://schemas.microsoft.com/office/drawing/2014/main" id="{50FF12DB-EE48-E58A-43A2-3211038BDE56}"/>
                </a:ext>
              </a:extLst>
            </p:cNvPr>
            <p:cNvSpPr/>
            <p:nvPr/>
          </p:nvSpPr>
          <p:spPr>
            <a:xfrm>
              <a:off x="2220686" y="1293629"/>
              <a:ext cx="8238930" cy="1085676"/>
            </a:xfrm>
            <a:prstGeom prst="rect">
              <a:avLst/>
            </a:prstGeom>
            <a:solidFill>
              <a:srgbClr val="614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תיבת טקסט 16">
              <a:extLst>
                <a:ext uri="{FF2B5EF4-FFF2-40B4-BE49-F238E27FC236}">
                  <a16:creationId xmlns:a16="http://schemas.microsoft.com/office/drawing/2014/main" id="{00711FC3-6BAE-1BF4-D0F3-7A9729BB9D39}"/>
                </a:ext>
              </a:extLst>
            </p:cNvPr>
            <p:cNvSpPr txBox="1"/>
            <p:nvPr/>
          </p:nvSpPr>
          <p:spPr>
            <a:xfrm>
              <a:off x="2299608" y="1293629"/>
              <a:ext cx="8085364" cy="953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kumimoji="0" lang="en-US" sz="20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uis George Café" panose="020B0600020202020204" pitchFamily="34" charset="0"/>
                  <a:cs typeface="Rubik Black" pitchFamily="2" charset="-79"/>
                </a:rPr>
                <a:t>A </a:t>
              </a:r>
              <a:r>
                <a:rPr lang="en-US" sz="2000" b="1" spc="-20" dirty="0">
                  <a:solidFill>
                    <a:schemeClr val="bg1"/>
                  </a:solidFill>
                  <a:latin typeface="Louis George Café" panose="020B0600020202020204" pitchFamily="34" charset="0"/>
                  <a:cs typeface="Rubik Black" pitchFamily="2" charset="-79"/>
                </a:rPr>
                <a:t>BETTER </a:t>
              </a:r>
              <a:r>
                <a:rPr kumimoji="0" lang="en-US" sz="20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uis George Café" panose="020B0600020202020204" pitchFamily="34" charset="0"/>
                  <a:cs typeface="Rubik Black" pitchFamily="2" charset="-79"/>
                </a:rPr>
                <a:t>WAY TO </a:t>
              </a:r>
              <a:r>
                <a:rPr kumimoji="0" lang="en-US" sz="2000" b="1" i="0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uis George Café" panose="020B0600020202020204" pitchFamily="34" charset="0"/>
                  <a:cs typeface="Rubik Black" pitchFamily="2" charset="-79"/>
                </a:rPr>
                <a:t>TREAT </a:t>
              </a:r>
              <a:r>
                <a:rPr lang="en-US" sz="2000" b="1" spc="-20" dirty="0">
                  <a:solidFill>
                    <a:schemeClr val="bg1"/>
                  </a:solidFill>
                  <a:latin typeface="Louis George Café" panose="020B0600020202020204" pitchFamily="34" charset="0"/>
                  <a:cs typeface="Rubik Black" pitchFamily="2" charset="-79"/>
                </a:rPr>
                <a:t>MODERATE TO SEVERE </a:t>
              </a:r>
              <a:r>
                <a:rPr kumimoji="0" lang="en-US" sz="2000" b="1" i="0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uis George Café" panose="020B0600020202020204" pitchFamily="34" charset="0"/>
                  <a:cs typeface="Rubik Black" pitchFamily="2" charset="-79"/>
                </a:rPr>
                <a:t>OSA </a:t>
              </a:r>
              <a:r>
                <a:rPr kumimoji="0" lang="en-US" sz="20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uis George Café" panose="020B0600020202020204" pitchFamily="34" charset="0"/>
                  <a:cs typeface="Rubik Black" pitchFamily="2" charset="-79"/>
                </a:rPr>
                <a:t>IN CPAP </a:t>
              </a:r>
              <a:r>
                <a:rPr kumimoji="0" lang="en-US" sz="2000" b="1" i="0" u="sng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uis George Café" panose="020B0600020202020204" pitchFamily="34" charset="0"/>
                  <a:cs typeface="Rubik Black" pitchFamily="2" charset="-79"/>
                </a:rPr>
                <a:t>NON-COMPLIANT </a:t>
              </a:r>
              <a:r>
                <a:rPr kumimoji="0" lang="en-US" sz="2000" b="1" i="0" u="none" strike="noStrike" kern="1200" cap="none" spc="-2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uis George Café" panose="020B0600020202020204" pitchFamily="34" charset="0"/>
                  <a:cs typeface="Rubik Black" pitchFamily="2" charset="-79"/>
                </a:rPr>
                <a:t>ADULT</a:t>
              </a:r>
              <a:r>
                <a:rPr kumimoji="0" lang="en-US" sz="20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ouis George Café" panose="020B0600020202020204" pitchFamily="34" charset="0"/>
                  <a:cs typeface="Rubik Black" pitchFamily="2" charset="-79"/>
                </a:rPr>
                <a:t> PATIENTS IN ORDER TO </a:t>
              </a:r>
              <a:r>
                <a:rPr lang="en-US" sz="2000" b="1" spc="-20" dirty="0">
                  <a:solidFill>
                    <a:schemeClr val="bg1"/>
                  </a:solidFill>
                  <a:latin typeface="Louis George Café" panose="020B0600020202020204" pitchFamily="34" charset="0"/>
                  <a:cs typeface="Rubik Black" pitchFamily="2" charset="-79"/>
                </a:rPr>
                <a:t>IMPROVE ADHERENCE</a:t>
              </a:r>
            </a:p>
          </p:txBody>
        </p:sp>
      </p:grpSp>
      <p:grpSp>
        <p:nvGrpSpPr>
          <p:cNvPr id="148" name="קבוצה 147">
            <a:extLst>
              <a:ext uri="{FF2B5EF4-FFF2-40B4-BE49-F238E27FC236}">
                <a16:creationId xmlns:a16="http://schemas.microsoft.com/office/drawing/2014/main" id="{2450CB96-8576-3347-C8D1-94C7BE87A1BE}"/>
              </a:ext>
            </a:extLst>
          </p:cNvPr>
          <p:cNvGrpSpPr/>
          <p:nvPr/>
        </p:nvGrpSpPr>
        <p:grpSpPr>
          <a:xfrm>
            <a:off x="-42255" y="3680673"/>
            <a:ext cx="9034490" cy="2848999"/>
            <a:chOff x="-3158018" y="1846106"/>
            <a:chExt cx="10094303" cy="3183209"/>
          </a:xfrm>
        </p:grpSpPr>
        <p:sp>
          <p:nvSpPr>
            <p:cNvPr id="45" name="תיבת טקסט 44">
              <a:extLst>
                <a:ext uri="{FF2B5EF4-FFF2-40B4-BE49-F238E27FC236}">
                  <a16:creationId xmlns:a16="http://schemas.microsoft.com/office/drawing/2014/main" id="{05F34602-0C03-66EE-CDD9-DF103A2CF051}"/>
                </a:ext>
              </a:extLst>
            </p:cNvPr>
            <p:cNvSpPr txBox="1"/>
            <p:nvPr/>
          </p:nvSpPr>
          <p:spPr>
            <a:xfrm>
              <a:off x="2985268" y="1846106"/>
              <a:ext cx="1525624" cy="412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rtl="0">
                <a:defRPr/>
              </a:pPr>
              <a:r>
                <a:rPr kumimoji="0" lang="en-US" b="1" i="0" u="sng" strike="noStrike" kern="1200" cap="none" spc="-20" normalizeH="0" baseline="0" noProof="0" dirty="0">
                  <a:ln>
                    <a:noFill/>
                  </a:ln>
                  <a:effectLst/>
                  <a:uLnTx/>
                  <a:uFillTx/>
                  <a:latin typeface="Louis George Café" panose="020B0600020202020204" pitchFamily="34" charset="0"/>
                  <a:cs typeface="Rubik Black" pitchFamily="2" charset="-79"/>
                </a:rPr>
                <a:t>Must have</a:t>
              </a:r>
            </a:p>
          </p:txBody>
        </p:sp>
        <p:grpSp>
          <p:nvGrpSpPr>
            <p:cNvPr id="13" name="קבוצה 12">
              <a:extLst>
                <a:ext uri="{FF2B5EF4-FFF2-40B4-BE49-F238E27FC236}">
                  <a16:creationId xmlns:a16="http://schemas.microsoft.com/office/drawing/2014/main" id="{E25C3BB4-6121-105B-53E8-1376466202A2}"/>
                </a:ext>
              </a:extLst>
            </p:cNvPr>
            <p:cNvGrpSpPr/>
            <p:nvPr/>
          </p:nvGrpSpPr>
          <p:grpSpPr>
            <a:xfrm>
              <a:off x="464315" y="2431882"/>
              <a:ext cx="1746639" cy="1799174"/>
              <a:chOff x="464315" y="2431882"/>
              <a:chExt cx="1746639" cy="1799174"/>
            </a:xfrm>
          </p:grpSpPr>
          <p:sp>
            <p:nvSpPr>
              <p:cNvPr id="57" name="תיבת טקסט 56">
                <a:extLst>
                  <a:ext uri="{FF2B5EF4-FFF2-40B4-BE49-F238E27FC236}">
                    <a16:creationId xmlns:a16="http://schemas.microsoft.com/office/drawing/2014/main" id="{5AC5018B-87BD-D4E7-7127-CD4CE21E5A26}"/>
                  </a:ext>
                </a:extLst>
              </p:cNvPr>
              <p:cNvSpPr txBox="1"/>
              <p:nvPr/>
            </p:nvSpPr>
            <p:spPr>
              <a:xfrm>
                <a:off x="464315" y="3646458"/>
                <a:ext cx="1746639" cy="584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rtl="0">
                  <a:defRPr/>
                </a:pPr>
                <a:r>
                  <a:rPr kumimoji="0" lang="en-US" sz="1400" i="0" u="none" strike="noStrike" kern="1200" cap="none" spc="-2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Louis George Café" panose="020B0600020202020204" pitchFamily="34" charset="0"/>
                    <a:cs typeface="Rubik Black" pitchFamily="2" charset="-79"/>
                  </a:rPr>
                  <a:t>Adherence </a:t>
                </a:r>
                <a:r>
                  <a:rPr kumimoji="0" lang="en-US" sz="1400" i="0" u="sng" strike="noStrike" kern="1200" cap="none" spc="-2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Louis George Café" panose="020B0600020202020204" pitchFamily="34" charset="0"/>
                    <a:cs typeface="Rubik Black" pitchFamily="2" charset="-79"/>
                  </a:rPr>
                  <a:t>&gt;</a:t>
                </a:r>
                <a:r>
                  <a:rPr kumimoji="0" lang="en-US" sz="1400" i="0" u="none" strike="noStrike" kern="1200" cap="none" spc="-2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Louis George Café" panose="020B0600020202020204" pitchFamily="34" charset="0"/>
                    <a:cs typeface="Rubik Black" pitchFamily="2" charset="-79"/>
                  </a:rPr>
                  <a:t> 75% after 3 months</a:t>
                </a:r>
              </a:p>
            </p:txBody>
          </p:sp>
          <p:grpSp>
            <p:nvGrpSpPr>
              <p:cNvPr id="12" name="קבוצה 11">
                <a:extLst>
                  <a:ext uri="{FF2B5EF4-FFF2-40B4-BE49-F238E27FC236}">
                    <a16:creationId xmlns:a16="http://schemas.microsoft.com/office/drawing/2014/main" id="{3AC5AF56-5EFD-3260-84F0-51C443C0AF51}"/>
                  </a:ext>
                </a:extLst>
              </p:cNvPr>
              <p:cNvGrpSpPr/>
              <p:nvPr/>
            </p:nvGrpSpPr>
            <p:grpSpPr>
              <a:xfrm>
                <a:off x="751226" y="2431882"/>
                <a:ext cx="1172818" cy="1172818"/>
                <a:chOff x="751226" y="2431882"/>
                <a:chExt cx="1172818" cy="1172818"/>
              </a:xfrm>
            </p:grpSpPr>
            <p:sp>
              <p:nvSpPr>
                <p:cNvPr id="7" name="צורה חופשית: צורה 6">
                  <a:extLst>
                    <a:ext uri="{FF2B5EF4-FFF2-40B4-BE49-F238E27FC236}">
                      <a16:creationId xmlns:a16="http://schemas.microsoft.com/office/drawing/2014/main" id="{18BBA18C-0460-7B0F-59D0-287F1873B70C}"/>
                    </a:ext>
                  </a:extLst>
                </p:cNvPr>
                <p:cNvSpPr/>
                <p:nvPr/>
              </p:nvSpPr>
              <p:spPr>
                <a:xfrm>
                  <a:off x="751226" y="2431882"/>
                  <a:ext cx="1172818" cy="1172818"/>
                </a:xfrm>
                <a:custGeom>
                  <a:avLst/>
                  <a:gdLst>
                    <a:gd name="connsiteX0" fmla="*/ 1172819 w 1172818"/>
                    <a:gd name="connsiteY0" fmla="*/ 586409 h 1172818"/>
                    <a:gd name="connsiteX1" fmla="*/ 586409 w 1172818"/>
                    <a:gd name="connsiteY1" fmla="*/ 1172819 h 1172818"/>
                    <a:gd name="connsiteX2" fmla="*/ 0 w 1172818"/>
                    <a:gd name="connsiteY2" fmla="*/ 586409 h 1172818"/>
                    <a:gd name="connsiteX3" fmla="*/ 586409 w 1172818"/>
                    <a:gd name="connsiteY3" fmla="*/ 0 h 1172818"/>
                    <a:gd name="connsiteX4" fmla="*/ 1172819 w 1172818"/>
                    <a:gd name="connsiteY4" fmla="*/ 586409 h 11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2818" h="1172818">
                      <a:moveTo>
                        <a:pt x="1172819" y="586409"/>
                      </a:moveTo>
                      <a:cubicBezTo>
                        <a:pt x="1172819" y="910275"/>
                        <a:pt x="910275" y="1172819"/>
                        <a:pt x="586409" y="1172819"/>
                      </a:cubicBezTo>
                      <a:cubicBezTo>
                        <a:pt x="262544" y="1172819"/>
                        <a:pt x="0" y="910275"/>
                        <a:pt x="0" y="586409"/>
                      </a:cubicBezTo>
                      <a:cubicBezTo>
                        <a:pt x="0" y="262544"/>
                        <a:pt x="262544" y="0"/>
                        <a:pt x="586409" y="0"/>
                      </a:cubicBezTo>
                      <a:cubicBezTo>
                        <a:pt x="910275" y="0"/>
                        <a:pt x="1172819" y="262544"/>
                        <a:pt x="1172819" y="58640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403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pPr algn="l" rtl="0"/>
                  <a:endParaRPr lang="he-IL" dirty="0"/>
                </a:p>
              </p:txBody>
            </p:sp>
            <p:grpSp>
              <p:nvGrpSpPr>
                <p:cNvPr id="8" name="גרפיקה 57">
                  <a:extLst>
                    <a:ext uri="{FF2B5EF4-FFF2-40B4-BE49-F238E27FC236}">
                      <a16:creationId xmlns:a16="http://schemas.microsoft.com/office/drawing/2014/main" id="{E9B03F9E-1B24-276C-2CD6-AC039CA35AB4}"/>
                    </a:ext>
                  </a:extLst>
                </p:cNvPr>
                <p:cNvGrpSpPr/>
                <p:nvPr/>
              </p:nvGrpSpPr>
              <p:grpSpPr>
                <a:xfrm>
                  <a:off x="939335" y="2581442"/>
                  <a:ext cx="772038" cy="784563"/>
                  <a:chOff x="939335" y="2581442"/>
                  <a:chExt cx="772038" cy="784563"/>
                </a:xfrm>
                <a:solidFill>
                  <a:srgbClr val="FFFFFF"/>
                </a:solidFill>
              </p:grpSpPr>
              <p:sp>
                <p:nvSpPr>
                  <p:cNvPr id="10" name="צורה חופשית: צורה 9">
                    <a:extLst>
                      <a:ext uri="{FF2B5EF4-FFF2-40B4-BE49-F238E27FC236}">
                        <a16:creationId xmlns:a16="http://schemas.microsoft.com/office/drawing/2014/main" id="{5E8907E0-4FFB-918D-2559-FE68A5C2A27E}"/>
                      </a:ext>
                    </a:extLst>
                  </p:cNvPr>
                  <p:cNvSpPr/>
                  <p:nvPr/>
                </p:nvSpPr>
                <p:spPr>
                  <a:xfrm>
                    <a:off x="1114880" y="2581442"/>
                    <a:ext cx="596493" cy="784563"/>
                  </a:xfrm>
                  <a:custGeom>
                    <a:avLst/>
                    <a:gdLst>
                      <a:gd name="connsiteX0" fmla="*/ 447950 w 596493"/>
                      <a:gd name="connsiteY0" fmla="*/ 784563 h 784563"/>
                      <a:gd name="connsiteX1" fmla="*/ 233246 w 596493"/>
                      <a:gd name="connsiteY1" fmla="*/ 784563 h 784563"/>
                      <a:gd name="connsiteX2" fmla="*/ 58352 w 596493"/>
                      <a:gd name="connsiteY2" fmla="*/ 668957 h 784563"/>
                      <a:gd name="connsiteX3" fmla="*/ 3741 w 596493"/>
                      <a:gd name="connsiteY3" fmla="*/ 669363 h 784563"/>
                      <a:gd name="connsiteX4" fmla="*/ 5286 w 596493"/>
                      <a:gd name="connsiteY4" fmla="*/ 645128 h 784563"/>
                      <a:gd name="connsiteX5" fmla="*/ 68071 w 596493"/>
                      <a:gd name="connsiteY5" fmla="*/ 644152 h 784563"/>
                      <a:gd name="connsiteX6" fmla="*/ 80311 w 596493"/>
                      <a:gd name="connsiteY6" fmla="*/ 654765 h 784563"/>
                      <a:gd name="connsiteX7" fmla="*/ 233206 w 596493"/>
                      <a:gd name="connsiteY7" fmla="*/ 759758 h 784563"/>
                      <a:gd name="connsiteX8" fmla="*/ 447909 w 596493"/>
                      <a:gd name="connsiteY8" fmla="*/ 759758 h 784563"/>
                      <a:gd name="connsiteX9" fmla="*/ 523544 w 596493"/>
                      <a:gd name="connsiteY9" fmla="*/ 720437 h 784563"/>
                      <a:gd name="connsiteX10" fmla="*/ 507075 w 596493"/>
                      <a:gd name="connsiteY10" fmla="*/ 683351 h 784563"/>
                      <a:gd name="connsiteX11" fmla="*/ 502114 w 596493"/>
                      <a:gd name="connsiteY11" fmla="*/ 669445 h 784563"/>
                      <a:gd name="connsiteX12" fmla="*/ 513947 w 596493"/>
                      <a:gd name="connsiteY12" fmla="*/ 660661 h 784563"/>
                      <a:gd name="connsiteX13" fmla="*/ 562581 w 596493"/>
                      <a:gd name="connsiteY13" fmla="*/ 614386 h 784563"/>
                      <a:gd name="connsiteX14" fmla="*/ 543062 w 596493"/>
                      <a:gd name="connsiteY14" fmla="*/ 569168 h 784563"/>
                      <a:gd name="connsiteX15" fmla="*/ 534563 w 596493"/>
                      <a:gd name="connsiteY15" fmla="*/ 557416 h 784563"/>
                      <a:gd name="connsiteX16" fmla="*/ 543062 w 596493"/>
                      <a:gd name="connsiteY16" fmla="*/ 545665 h 784563"/>
                      <a:gd name="connsiteX17" fmla="*/ 571730 w 596493"/>
                      <a:gd name="connsiteY17" fmla="*/ 499633 h 784563"/>
                      <a:gd name="connsiteX18" fmla="*/ 543062 w 596493"/>
                      <a:gd name="connsiteY18" fmla="*/ 453602 h 784563"/>
                      <a:gd name="connsiteX19" fmla="*/ 534563 w 596493"/>
                      <a:gd name="connsiteY19" fmla="*/ 441850 h 784563"/>
                      <a:gd name="connsiteX20" fmla="*/ 543062 w 596493"/>
                      <a:gd name="connsiteY20" fmla="*/ 430099 h 784563"/>
                      <a:gd name="connsiteX21" fmla="*/ 560344 w 596493"/>
                      <a:gd name="connsiteY21" fmla="*/ 395901 h 784563"/>
                      <a:gd name="connsiteX22" fmla="*/ 464378 w 596493"/>
                      <a:gd name="connsiteY22" fmla="*/ 338606 h 784563"/>
                      <a:gd name="connsiteX23" fmla="*/ 315712 w 596493"/>
                      <a:gd name="connsiteY23" fmla="*/ 338606 h 784563"/>
                      <a:gd name="connsiteX24" fmla="*/ 305018 w 596493"/>
                      <a:gd name="connsiteY24" fmla="*/ 332506 h 784563"/>
                      <a:gd name="connsiteX25" fmla="*/ 322706 w 596493"/>
                      <a:gd name="connsiteY25" fmla="*/ 235727 h 784563"/>
                      <a:gd name="connsiteX26" fmla="*/ 350357 w 596493"/>
                      <a:gd name="connsiteY26" fmla="*/ 67054 h 784563"/>
                      <a:gd name="connsiteX27" fmla="*/ 299203 w 596493"/>
                      <a:gd name="connsiteY27" fmla="*/ 24845 h 784563"/>
                      <a:gd name="connsiteX28" fmla="*/ 260410 w 596493"/>
                      <a:gd name="connsiteY28" fmla="*/ 97593 h 784563"/>
                      <a:gd name="connsiteX29" fmla="*/ 222796 w 596493"/>
                      <a:gd name="connsiteY29" fmla="*/ 188354 h 784563"/>
                      <a:gd name="connsiteX30" fmla="*/ 79741 w 596493"/>
                      <a:gd name="connsiteY30" fmla="*/ 346698 h 784563"/>
                      <a:gd name="connsiteX31" fmla="*/ 67990 w 596493"/>
                      <a:gd name="connsiteY31" fmla="*/ 355156 h 784563"/>
                      <a:gd name="connsiteX32" fmla="*/ 0 w 596493"/>
                      <a:gd name="connsiteY32" fmla="*/ 355522 h 784563"/>
                      <a:gd name="connsiteX33" fmla="*/ 5205 w 596493"/>
                      <a:gd name="connsiteY33" fmla="*/ 329456 h 784563"/>
                      <a:gd name="connsiteX34" fmla="*/ 59531 w 596493"/>
                      <a:gd name="connsiteY34" fmla="*/ 330351 h 784563"/>
                      <a:gd name="connsiteX35" fmla="*/ 210515 w 596493"/>
                      <a:gd name="connsiteY35" fmla="*/ 166802 h 784563"/>
                      <a:gd name="connsiteX36" fmla="*/ 235808 w 596493"/>
                      <a:gd name="connsiteY36" fmla="*/ 94543 h 784563"/>
                      <a:gd name="connsiteX37" fmla="*/ 299243 w 596493"/>
                      <a:gd name="connsiteY37" fmla="*/ 0 h 784563"/>
                      <a:gd name="connsiteX38" fmla="*/ 372844 w 596493"/>
                      <a:gd name="connsiteY38" fmla="*/ 56482 h 784563"/>
                      <a:gd name="connsiteX39" fmla="*/ 341777 w 596493"/>
                      <a:gd name="connsiteY39" fmla="*/ 251545 h 784563"/>
                      <a:gd name="connsiteX40" fmla="*/ 324007 w 596493"/>
                      <a:gd name="connsiteY40" fmla="*/ 313801 h 784563"/>
                      <a:gd name="connsiteX41" fmla="*/ 464378 w 596493"/>
                      <a:gd name="connsiteY41" fmla="*/ 313801 h 784563"/>
                      <a:gd name="connsiteX42" fmla="*/ 584783 w 596493"/>
                      <a:gd name="connsiteY42" fmla="*/ 391875 h 784563"/>
                      <a:gd name="connsiteX43" fmla="*/ 570917 w 596493"/>
                      <a:gd name="connsiteY43" fmla="*/ 441118 h 784563"/>
                      <a:gd name="connsiteX44" fmla="*/ 596494 w 596493"/>
                      <a:gd name="connsiteY44" fmla="*/ 499593 h 784563"/>
                      <a:gd name="connsiteX45" fmla="*/ 570957 w 596493"/>
                      <a:gd name="connsiteY45" fmla="*/ 558026 h 784563"/>
                      <a:gd name="connsiteX46" fmla="*/ 587019 w 596493"/>
                      <a:gd name="connsiteY46" fmla="*/ 618330 h 784563"/>
                      <a:gd name="connsiteX47" fmla="*/ 539646 w 596493"/>
                      <a:gd name="connsiteY47" fmla="*/ 680708 h 784563"/>
                      <a:gd name="connsiteX48" fmla="*/ 547210 w 596493"/>
                      <a:gd name="connsiteY48" fmla="*/ 727553 h 784563"/>
                      <a:gd name="connsiteX49" fmla="*/ 447869 w 596493"/>
                      <a:gd name="connsiteY49" fmla="*/ 784482 h 784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596493" h="784563">
                        <a:moveTo>
                          <a:pt x="447950" y="784563"/>
                        </a:moveTo>
                        <a:lnTo>
                          <a:pt x="233246" y="784563"/>
                        </a:lnTo>
                        <a:cubicBezTo>
                          <a:pt x="103164" y="784563"/>
                          <a:pt x="67095" y="699414"/>
                          <a:pt x="58352" y="668957"/>
                        </a:cubicBezTo>
                        <a:cubicBezTo>
                          <a:pt x="40135" y="669079"/>
                          <a:pt x="21958" y="669241"/>
                          <a:pt x="3741" y="669363"/>
                        </a:cubicBezTo>
                        <a:lnTo>
                          <a:pt x="5286" y="645128"/>
                        </a:lnTo>
                        <a:cubicBezTo>
                          <a:pt x="26228" y="644802"/>
                          <a:pt x="47129" y="644477"/>
                          <a:pt x="68071" y="644152"/>
                        </a:cubicBezTo>
                        <a:cubicBezTo>
                          <a:pt x="74252" y="644152"/>
                          <a:pt x="79457" y="648665"/>
                          <a:pt x="80311" y="654765"/>
                        </a:cubicBezTo>
                        <a:cubicBezTo>
                          <a:pt x="80961" y="659035"/>
                          <a:pt x="97674" y="759758"/>
                          <a:pt x="233206" y="759758"/>
                        </a:cubicBezTo>
                        <a:lnTo>
                          <a:pt x="447909" y="759758"/>
                        </a:lnTo>
                        <a:cubicBezTo>
                          <a:pt x="491704" y="759758"/>
                          <a:pt x="517810" y="739386"/>
                          <a:pt x="523544" y="720437"/>
                        </a:cubicBezTo>
                        <a:cubicBezTo>
                          <a:pt x="527732" y="706611"/>
                          <a:pt x="521754" y="693111"/>
                          <a:pt x="507075" y="683351"/>
                        </a:cubicBezTo>
                        <a:cubicBezTo>
                          <a:pt x="502520" y="680302"/>
                          <a:pt x="500528" y="674690"/>
                          <a:pt x="502114" y="669445"/>
                        </a:cubicBezTo>
                        <a:cubicBezTo>
                          <a:pt x="503700" y="664240"/>
                          <a:pt x="508498" y="660661"/>
                          <a:pt x="513947" y="660661"/>
                        </a:cubicBezTo>
                        <a:cubicBezTo>
                          <a:pt x="542371" y="660661"/>
                          <a:pt x="558840" y="637442"/>
                          <a:pt x="562581" y="614386"/>
                        </a:cubicBezTo>
                        <a:cubicBezTo>
                          <a:pt x="565549" y="596128"/>
                          <a:pt x="560629" y="575024"/>
                          <a:pt x="543062" y="569168"/>
                        </a:cubicBezTo>
                        <a:cubicBezTo>
                          <a:pt x="537979" y="567460"/>
                          <a:pt x="534563" y="562743"/>
                          <a:pt x="534563" y="557416"/>
                        </a:cubicBezTo>
                        <a:cubicBezTo>
                          <a:pt x="534563" y="552089"/>
                          <a:pt x="537979" y="547332"/>
                          <a:pt x="543062" y="545665"/>
                        </a:cubicBezTo>
                        <a:cubicBezTo>
                          <a:pt x="564207" y="538630"/>
                          <a:pt x="571730" y="516468"/>
                          <a:pt x="571730" y="499633"/>
                        </a:cubicBezTo>
                        <a:cubicBezTo>
                          <a:pt x="571730" y="482799"/>
                          <a:pt x="564207" y="460637"/>
                          <a:pt x="543062" y="453602"/>
                        </a:cubicBezTo>
                        <a:cubicBezTo>
                          <a:pt x="537979" y="451894"/>
                          <a:pt x="534563" y="447177"/>
                          <a:pt x="534563" y="441850"/>
                        </a:cubicBezTo>
                        <a:cubicBezTo>
                          <a:pt x="534563" y="436524"/>
                          <a:pt x="537979" y="431766"/>
                          <a:pt x="543062" y="430099"/>
                        </a:cubicBezTo>
                        <a:cubicBezTo>
                          <a:pt x="556237" y="425707"/>
                          <a:pt x="563028" y="412288"/>
                          <a:pt x="560344" y="395901"/>
                        </a:cubicBezTo>
                        <a:cubicBezTo>
                          <a:pt x="555749" y="367395"/>
                          <a:pt x="524235" y="338606"/>
                          <a:pt x="464378" y="338606"/>
                        </a:cubicBezTo>
                        <a:lnTo>
                          <a:pt x="315712" y="338606"/>
                        </a:lnTo>
                        <a:cubicBezTo>
                          <a:pt x="311320" y="338606"/>
                          <a:pt x="307254" y="336288"/>
                          <a:pt x="305018" y="332506"/>
                        </a:cubicBezTo>
                        <a:cubicBezTo>
                          <a:pt x="303960" y="330676"/>
                          <a:pt x="279521" y="287573"/>
                          <a:pt x="322706" y="235727"/>
                        </a:cubicBezTo>
                        <a:cubicBezTo>
                          <a:pt x="369876" y="179164"/>
                          <a:pt x="370567" y="110239"/>
                          <a:pt x="350357" y="67054"/>
                        </a:cubicBezTo>
                        <a:cubicBezTo>
                          <a:pt x="337955" y="40623"/>
                          <a:pt x="318843" y="24845"/>
                          <a:pt x="299203" y="24845"/>
                        </a:cubicBezTo>
                        <a:cubicBezTo>
                          <a:pt x="272243" y="24845"/>
                          <a:pt x="266428" y="48146"/>
                          <a:pt x="260410" y="97593"/>
                        </a:cubicBezTo>
                        <a:cubicBezTo>
                          <a:pt x="255937" y="134230"/>
                          <a:pt x="251301" y="172088"/>
                          <a:pt x="222796" y="188354"/>
                        </a:cubicBezTo>
                        <a:cubicBezTo>
                          <a:pt x="113004" y="251057"/>
                          <a:pt x="80067" y="345722"/>
                          <a:pt x="79741" y="346698"/>
                        </a:cubicBezTo>
                        <a:cubicBezTo>
                          <a:pt x="78074" y="351740"/>
                          <a:pt x="73316" y="355156"/>
                          <a:pt x="67990" y="355156"/>
                        </a:cubicBezTo>
                        <a:lnTo>
                          <a:pt x="0" y="355522"/>
                        </a:lnTo>
                        <a:lnTo>
                          <a:pt x="5205" y="329456"/>
                        </a:lnTo>
                        <a:cubicBezTo>
                          <a:pt x="23300" y="329741"/>
                          <a:pt x="41396" y="330066"/>
                          <a:pt x="59531" y="330351"/>
                        </a:cubicBezTo>
                        <a:cubicBezTo>
                          <a:pt x="70470" y="304204"/>
                          <a:pt x="110605" y="223934"/>
                          <a:pt x="210515" y="166802"/>
                        </a:cubicBezTo>
                        <a:cubicBezTo>
                          <a:pt x="228204" y="156677"/>
                          <a:pt x="232067" y="125081"/>
                          <a:pt x="235808" y="94543"/>
                        </a:cubicBezTo>
                        <a:cubicBezTo>
                          <a:pt x="240972" y="52415"/>
                          <a:pt x="247397" y="0"/>
                          <a:pt x="299243" y="0"/>
                        </a:cubicBezTo>
                        <a:cubicBezTo>
                          <a:pt x="328765" y="0"/>
                          <a:pt x="356294" y="21104"/>
                          <a:pt x="372844" y="56482"/>
                        </a:cubicBezTo>
                        <a:cubicBezTo>
                          <a:pt x="394640" y="103082"/>
                          <a:pt x="399601" y="182132"/>
                          <a:pt x="341777" y="251545"/>
                        </a:cubicBezTo>
                        <a:cubicBezTo>
                          <a:pt x="318192" y="279806"/>
                          <a:pt x="320836" y="303188"/>
                          <a:pt x="324007" y="313801"/>
                        </a:cubicBezTo>
                        <a:lnTo>
                          <a:pt x="464378" y="313801"/>
                        </a:lnTo>
                        <a:cubicBezTo>
                          <a:pt x="538833" y="313801"/>
                          <a:pt x="578521" y="353041"/>
                          <a:pt x="584783" y="391875"/>
                        </a:cubicBezTo>
                        <a:cubicBezTo>
                          <a:pt x="587995" y="411434"/>
                          <a:pt x="582587" y="429204"/>
                          <a:pt x="570917" y="441118"/>
                        </a:cubicBezTo>
                        <a:cubicBezTo>
                          <a:pt x="586897" y="454334"/>
                          <a:pt x="596494" y="475439"/>
                          <a:pt x="596494" y="499593"/>
                        </a:cubicBezTo>
                        <a:cubicBezTo>
                          <a:pt x="596494" y="523747"/>
                          <a:pt x="586897" y="544811"/>
                          <a:pt x="570957" y="558026"/>
                        </a:cubicBezTo>
                        <a:cubicBezTo>
                          <a:pt x="584783" y="571852"/>
                          <a:pt x="591004" y="593770"/>
                          <a:pt x="587019" y="618330"/>
                        </a:cubicBezTo>
                        <a:cubicBezTo>
                          <a:pt x="582912" y="643460"/>
                          <a:pt x="566810" y="670136"/>
                          <a:pt x="539646" y="680708"/>
                        </a:cubicBezTo>
                        <a:cubicBezTo>
                          <a:pt x="549406" y="694534"/>
                          <a:pt x="552211" y="710962"/>
                          <a:pt x="547210" y="727553"/>
                        </a:cubicBezTo>
                        <a:cubicBezTo>
                          <a:pt x="538630" y="755895"/>
                          <a:pt x="504594" y="784482"/>
                          <a:pt x="447869" y="78448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03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  <p:sp>
                <p:nvSpPr>
                  <p:cNvPr id="11" name="צורה חופשית: צורה 10">
                    <a:extLst>
                      <a:ext uri="{FF2B5EF4-FFF2-40B4-BE49-F238E27FC236}">
                        <a16:creationId xmlns:a16="http://schemas.microsoft.com/office/drawing/2014/main" id="{EC3EF0FE-A244-EEFC-F7EF-39E93D79AAA0}"/>
                      </a:ext>
                    </a:extLst>
                  </p:cNvPr>
                  <p:cNvSpPr/>
                  <p:nvPr/>
                </p:nvSpPr>
                <p:spPr>
                  <a:xfrm>
                    <a:off x="939335" y="2895243"/>
                    <a:ext cx="189980" cy="371665"/>
                  </a:xfrm>
                  <a:custGeom>
                    <a:avLst/>
                    <a:gdLst>
                      <a:gd name="connsiteX0" fmla="*/ 177578 w 189980"/>
                      <a:gd name="connsiteY0" fmla="*/ 371665 h 371665"/>
                      <a:gd name="connsiteX1" fmla="*/ 12402 w 189980"/>
                      <a:gd name="connsiteY1" fmla="*/ 371665 h 371665"/>
                      <a:gd name="connsiteX2" fmla="*/ 0 w 189980"/>
                      <a:gd name="connsiteY2" fmla="*/ 359263 h 371665"/>
                      <a:gd name="connsiteX3" fmla="*/ 0 w 189980"/>
                      <a:gd name="connsiteY3" fmla="*/ 12402 h 371665"/>
                      <a:gd name="connsiteX4" fmla="*/ 12402 w 189980"/>
                      <a:gd name="connsiteY4" fmla="*/ 0 h 371665"/>
                      <a:gd name="connsiteX5" fmla="*/ 177578 w 189980"/>
                      <a:gd name="connsiteY5" fmla="*/ 0 h 371665"/>
                      <a:gd name="connsiteX6" fmla="*/ 189980 w 189980"/>
                      <a:gd name="connsiteY6" fmla="*/ 12402 h 371665"/>
                      <a:gd name="connsiteX7" fmla="*/ 189980 w 189980"/>
                      <a:gd name="connsiteY7" fmla="*/ 359263 h 371665"/>
                      <a:gd name="connsiteX8" fmla="*/ 177578 w 189980"/>
                      <a:gd name="connsiteY8" fmla="*/ 371665 h 371665"/>
                      <a:gd name="connsiteX9" fmla="*/ 24805 w 189980"/>
                      <a:gd name="connsiteY9" fmla="*/ 346901 h 371665"/>
                      <a:gd name="connsiteX10" fmla="*/ 165175 w 189980"/>
                      <a:gd name="connsiteY10" fmla="*/ 346901 h 371665"/>
                      <a:gd name="connsiteX11" fmla="*/ 165175 w 189980"/>
                      <a:gd name="connsiteY11" fmla="*/ 24805 h 371665"/>
                      <a:gd name="connsiteX12" fmla="*/ 24805 w 189980"/>
                      <a:gd name="connsiteY12" fmla="*/ 24805 h 371665"/>
                      <a:gd name="connsiteX13" fmla="*/ 24805 w 189980"/>
                      <a:gd name="connsiteY13" fmla="*/ 346860 h 371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89980" h="371665">
                        <a:moveTo>
                          <a:pt x="177578" y="371665"/>
                        </a:moveTo>
                        <a:lnTo>
                          <a:pt x="12402" y="371665"/>
                        </a:lnTo>
                        <a:cubicBezTo>
                          <a:pt x="5571" y="371665"/>
                          <a:pt x="0" y="366135"/>
                          <a:pt x="0" y="359263"/>
                        </a:cubicBezTo>
                        <a:lnTo>
                          <a:pt x="0" y="12402"/>
                        </a:lnTo>
                        <a:cubicBezTo>
                          <a:pt x="0" y="5571"/>
                          <a:pt x="5530" y="0"/>
                          <a:pt x="12402" y="0"/>
                        </a:cubicBezTo>
                        <a:lnTo>
                          <a:pt x="177578" y="0"/>
                        </a:lnTo>
                        <a:cubicBezTo>
                          <a:pt x="184409" y="0"/>
                          <a:pt x="189980" y="5530"/>
                          <a:pt x="189980" y="12402"/>
                        </a:cubicBezTo>
                        <a:lnTo>
                          <a:pt x="189980" y="359263"/>
                        </a:lnTo>
                        <a:cubicBezTo>
                          <a:pt x="189980" y="366094"/>
                          <a:pt x="184450" y="371665"/>
                          <a:pt x="177578" y="371665"/>
                        </a:cubicBezTo>
                        <a:close/>
                        <a:moveTo>
                          <a:pt x="24805" y="346901"/>
                        </a:moveTo>
                        <a:lnTo>
                          <a:pt x="165175" y="346901"/>
                        </a:lnTo>
                        <a:lnTo>
                          <a:pt x="165175" y="24805"/>
                        </a:lnTo>
                        <a:lnTo>
                          <a:pt x="24805" y="24805"/>
                        </a:lnTo>
                        <a:lnTo>
                          <a:pt x="24805" y="34686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03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</p:grpSp>
          </p:grpSp>
        </p:grpSp>
        <p:grpSp>
          <p:nvGrpSpPr>
            <p:cNvPr id="97" name="קבוצה 96">
              <a:extLst>
                <a:ext uri="{FF2B5EF4-FFF2-40B4-BE49-F238E27FC236}">
                  <a16:creationId xmlns:a16="http://schemas.microsoft.com/office/drawing/2014/main" id="{AAA0D91E-61BB-D1E3-DD5A-0CC50A586E4D}"/>
                </a:ext>
              </a:extLst>
            </p:cNvPr>
            <p:cNvGrpSpPr/>
            <p:nvPr/>
          </p:nvGrpSpPr>
          <p:grpSpPr>
            <a:xfrm>
              <a:off x="5500830" y="2431882"/>
              <a:ext cx="1435455" cy="1587133"/>
              <a:chOff x="5500830" y="2431882"/>
              <a:chExt cx="1435455" cy="1587133"/>
            </a:xfrm>
          </p:grpSpPr>
          <p:grpSp>
            <p:nvGrpSpPr>
              <p:cNvPr id="96" name="קבוצה 95">
                <a:extLst>
                  <a:ext uri="{FF2B5EF4-FFF2-40B4-BE49-F238E27FC236}">
                    <a16:creationId xmlns:a16="http://schemas.microsoft.com/office/drawing/2014/main" id="{04F388CF-B0EB-8735-A173-22BF9935F7CE}"/>
                  </a:ext>
                </a:extLst>
              </p:cNvPr>
              <p:cNvGrpSpPr/>
              <p:nvPr/>
            </p:nvGrpSpPr>
            <p:grpSpPr>
              <a:xfrm>
                <a:off x="5592737" y="2431882"/>
                <a:ext cx="1172819" cy="1172818"/>
                <a:chOff x="5592737" y="2431882"/>
                <a:chExt cx="1172819" cy="1172818"/>
              </a:xfrm>
            </p:grpSpPr>
            <p:sp>
              <p:nvSpPr>
                <p:cNvPr id="86" name="צורה חופשית: צורה 85">
                  <a:extLst>
                    <a:ext uri="{FF2B5EF4-FFF2-40B4-BE49-F238E27FC236}">
                      <a16:creationId xmlns:a16="http://schemas.microsoft.com/office/drawing/2014/main" id="{847B59AA-2848-DA49-7DA6-FE1A4E16F5D9}"/>
                    </a:ext>
                  </a:extLst>
                </p:cNvPr>
                <p:cNvSpPr/>
                <p:nvPr/>
              </p:nvSpPr>
              <p:spPr>
                <a:xfrm>
                  <a:off x="5592737" y="2431882"/>
                  <a:ext cx="1172819" cy="1172818"/>
                </a:xfrm>
                <a:custGeom>
                  <a:avLst/>
                  <a:gdLst>
                    <a:gd name="connsiteX0" fmla="*/ 1172820 w 1172819"/>
                    <a:gd name="connsiteY0" fmla="*/ 586409 h 1172818"/>
                    <a:gd name="connsiteX1" fmla="*/ 586410 w 1172819"/>
                    <a:gd name="connsiteY1" fmla="*/ 1172819 h 1172818"/>
                    <a:gd name="connsiteX2" fmla="*/ 0 w 1172819"/>
                    <a:gd name="connsiteY2" fmla="*/ 586409 h 1172818"/>
                    <a:gd name="connsiteX3" fmla="*/ 586410 w 1172819"/>
                    <a:gd name="connsiteY3" fmla="*/ 0 h 1172818"/>
                    <a:gd name="connsiteX4" fmla="*/ 1172820 w 1172819"/>
                    <a:gd name="connsiteY4" fmla="*/ 586409 h 11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2819" h="1172818">
                      <a:moveTo>
                        <a:pt x="1172820" y="586409"/>
                      </a:moveTo>
                      <a:cubicBezTo>
                        <a:pt x="1172820" y="910275"/>
                        <a:pt x="910275" y="1172819"/>
                        <a:pt x="586410" y="1172819"/>
                      </a:cubicBezTo>
                      <a:cubicBezTo>
                        <a:pt x="262545" y="1172819"/>
                        <a:pt x="0" y="910275"/>
                        <a:pt x="0" y="586409"/>
                      </a:cubicBezTo>
                      <a:cubicBezTo>
                        <a:pt x="0" y="262544"/>
                        <a:pt x="262545" y="0"/>
                        <a:pt x="586410" y="0"/>
                      </a:cubicBezTo>
                      <a:cubicBezTo>
                        <a:pt x="910275" y="0"/>
                        <a:pt x="1172820" y="262544"/>
                        <a:pt x="1172820" y="58640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403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pPr algn="l" rtl="0"/>
                  <a:endParaRPr lang="he-IL"/>
                </a:p>
              </p:txBody>
            </p:sp>
            <p:grpSp>
              <p:nvGrpSpPr>
                <p:cNvPr id="87" name="גרפיקה 50">
                  <a:extLst>
                    <a:ext uri="{FF2B5EF4-FFF2-40B4-BE49-F238E27FC236}">
                      <a16:creationId xmlns:a16="http://schemas.microsoft.com/office/drawing/2014/main" id="{B017C462-E7EC-43B6-A639-6F50E5EF41C7}"/>
                    </a:ext>
                  </a:extLst>
                </p:cNvPr>
                <p:cNvGrpSpPr/>
                <p:nvPr/>
              </p:nvGrpSpPr>
              <p:grpSpPr>
                <a:xfrm>
                  <a:off x="5787109" y="2657849"/>
                  <a:ext cx="811930" cy="769151"/>
                  <a:chOff x="5787109" y="2657849"/>
                  <a:chExt cx="811930" cy="769151"/>
                </a:xfrm>
                <a:noFill/>
              </p:grpSpPr>
              <p:sp>
                <p:nvSpPr>
                  <p:cNvPr id="88" name="צורה חופשית: צורה 87">
                    <a:extLst>
                      <a:ext uri="{FF2B5EF4-FFF2-40B4-BE49-F238E27FC236}">
                        <a16:creationId xmlns:a16="http://schemas.microsoft.com/office/drawing/2014/main" id="{11ED51A8-03E4-49E3-3BB5-77FA852B122B}"/>
                      </a:ext>
                    </a:extLst>
                  </p:cNvPr>
                  <p:cNvSpPr/>
                  <p:nvPr/>
                </p:nvSpPr>
                <p:spPr>
                  <a:xfrm>
                    <a:off x="5900987" y="3038806"/>
                    <a:ext cx="227980" cy="302760"/>
                  </a:xfrm>
                  <a:custGeom>
                    <a:avLst/>
                    <a:gdLst>
                      <a:gd name="connsiteX0" fmla="*/ 227981 w 227980"/>
                      <a:gd name="connsiteY0" fmla="*/ 302761 h 302760"/>
                      <a:gd name="connsiteX1" fmla="*/ 227981 w 227980"/>
                      <a:gd name="connsiteY1" fmla="*/ 163895 h 302760"/>
                      <a:gd name="connsiteX2" fmla="*/ 76590 w 227980"/>
                      <a:gd name="connsiteY2" fmla="*/ 12504 h 302760"/>
                      <a:gd name="connsiteX3" fmla="*/ 16164 w 227980"/>
                      <a:gd name="connsiteY3" fmla="*/ 12504 h 302760"/>
                      <a:gd name="connsiteX4" fmla="*/ 12504 w 227980"/>
                      <a:gd name="connsiteY4" fmla="*/ 16164 h 302760"/>
                      <a:gd name="connsiteX5" fmla="*/ 12504 w 227980"/>
                      <a:gd name="connsiteY5" fmla="*/ 76590 h 302760"/>
                      <a:gd name="connsiteX6" fmla="*/ 110463 w 227980"/>
                      <a:gd name="connsiteY6" fmla="*/ 174548 h 302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980" h="302760">
                        <a:moveTo>
                          <a:pt x="227981" y="302761"/>
                        </a:moveTo>
                        <a:lnTo>
                          <a:pt x="227981" y="163895"/>
                        </a:lnTo>
                        <a:lnTo>
                          <a:pt x="76590" y="12504"/>
                        </a:lnTo>
                        <a:cubicBezTo>
                          <a:pt x="59918" y="-4168"/>
                          <a:pt x="32836" y="-4168"/>
                          <a:pt x="16164" y="12504"/>
                        </a:cubicBezTo>
                        <a:lnTo>
                          <a:pt x="12504" y="16164"/>
                        </a:lnTo>
                        <a:cubicBezTo>
                          <a:pt x="-4168" y="32836"/>
                          <a:pt x="-4168" y="59918"/>
                          <a:pt x="12504" y="76590"/>
                        </a:cubicBezTo>
                        <a:lnTo>
                          <a:pt x="110463" y="174548"/>
                        </a:lnTo>
                      </a:path>
                    </a:pathLst>
                  </a:custGeom>
                  <a:noFill/>
                  <a:ln w="20174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  <p:sp>
                <p:nvSpPr>
                  <p:cNvPr id="89" name="צורה חופשית: צורה 88">
                    <a:extLst>
                      <a:ext uri="{FF2B5EF4-FFF2-40B4-BE49-F238E27FC236}">
                        <a16:creationId xmlns:a16="http://schemas.microsoft.com/office/drawing/2014/main" id="{6830B851-D290-9E42-0FFF-520529EF4133}"/>
                      </a:ext>
                    </a:extLst>
                  </p:cNvPr>
                  <p:cNvSpPr/>
                  <p:nvPr/>
                </p:nvSpPr>
                <p:spPr>
                  <a:xfrm>
                    <a:off x="5787109" y="2775367"/>
                    <a:ext cx="170909" cy="566199"/>
                  </a:xfrm>
                  <a:custGeom>
                    <a:avLst/>
                    <a:gdLst>
                      <a:gd name="connsiteX0" fmla="*/ 85475 w 170909"/>
                      <a:gd name="connsiteY0" fmla="*/ 235035 h 566199"/>
                      <a:gd name="connsiteX1" fmla="*/ 85475 w 170909"/>
                      <a:gd name="connsiteY1" fmla="*/ 235035 h 566199"/>
                      <a:gd name="connsiteX2" fmla="*/ 85475 w 170909"/>
                      <a:gd name="connsiteY2" fmla="*/ 42737 h 566199"/>
                      <a:gd name="connsiteX3" fmla="*/ 42737 w 170909"/>
                      <a:gd name="connsiteY3" fmla="*/ 0 h 566199"/>
                      <a:gd name="connsiteX4" fmla="*/ 42737 w 170909"/>
                      <a:gd name="connsiteY4" fmla="*/ 0 h 566199"/>
                      <a:gd name="connsiteX5" fmla="*/ 0 w 170909"/>
                      <a:gd name="connsiteY5" fmla="*/ 42737 h 566199"/>
                      <a:gd name="connsiteX6" fmla="*/ 0 w 170909"/>
                      <a:gd name="connsiteY6" fmla="*/ 283425 h 566199"/>
                      <a:gd name="connsiteX7" fmla="*/ 56400 w 170909"/>
                      <a:gd name="connsiteY7" fmla="*/ 419648 h 566199"/>
                      <a:gd name="connsiteX8" fmla="*/ 170909 w 170909"/>
                      <a:gd name="connsiteY8" fmla="*/ 534157 h 566199"/>
                      <a:gd name="connsiteX9" fmla="*/ 170909 w 170909"/>
                      <a:gd name="connsiteY9" fmla="*/ 566200 h 5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0909" h="566199">
                        <a:moveTo>
                          <a:pt x="85475" y="235035"/>
                        </a:moveTo>
                        <a:lnTo>
                          <a:pt x="85475" y="235035"/>
                        </a:lnTo>
                        <a:lnTo>
                          <a:pt x="85475" y="42737"/>
                        </a:lnTo>
                        <a:cubicBezTo>
                          <a:pt x="85475" y="19153"/>
                          <a:pt x="66363" y="0"/>
                          <a:pt x="42737" y="0"/>
                        </a:cubicBezTo>
                        <a:lnTo>
                          <a:pt x="42737" y="0"/>
                        </a:lnTo>
                        <a:cubicBezTo>
                          <a:pt x="19153" y="0"/>
                          <a:pt x="0" y="19112"/>
                          <a:pt x="0" y="42737"/>
                        </a:cubicBezTo>
                        <a:lnTo>
                          <a:pt x="0" y="283425"/>
                        </a:lnTo>
                        <a:cubicBezTo>
                          <a:pt x="0" y="334499"/>
                          <a:pt x="20291" y="383498"/>
                          <a:pt x="56400" y="419648"/>
                        </a:cubicBezTo>
                        <a:lnTo>
                          <a:pt x="170909" y="534157"/>
                        </a:lnTo>
                        <a:lnTo>
                          <a:pt x="170909" y="566200"/>
                        </a:lnTo>
                      </a:path>
                    </a:pathLst>
                  </a:custGeom>
                  <a:noFill/>
                  <a:ln w="20174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  <p:sp>
                <p:nvSpPr>
                  <p:cNvPr id="90" name="צורה חופשית: צורה 89">
                    <a:extLst>
                      <a:ext uri="{FF2B5EF4-FFF2-40B4-BE49-F238E27FC236}">
                        <a16:creationId xmlns:a16="http://schemas.microsoft.com/office/drawing/2014/main" id="{95397A2E-4236-4249-1A31-6F7A09176734}"/>
                      </a:ext>
                    </a:extLst>
                  </p:cNvPr>
                  <p:cNvSpPr/>
                  <p:nvPr/>
                </p:nvSpPr>
                <p:spPr>
                  <a:xfrm>
                    <a:off x="6257180" y="3038806"/>
                    <a:ext cx="227980" cy="302760"/>
                  </a:xfrm>
                  <a:custGeom>
                    <a:avLst/>
                    <a:gdLst>
                      <a:gd name="connsiteX0" fmla="*/ 0 w 227980"/>
                      <a:gd name="connsiteY0" fmla="*/ 302761 h 302760"/>
                      <a:gd name="connsiteX1" fmla="*/ 0 w 227980"/>
                      <a:gd name="connsiteY1" fmla="*/ 163895 h 302760"/>
                      <a:gd name="connsiteX2" fmla="*/ 151391 w 227980"/>
                      <a:gd name="connsiteY2" fmla="*/ 12504 h 302760"/>
                      <a:gd name="connsiteX3" fmla="*/ 211817 w 227980"/>
                      <a:gd name="connsiteY3" fmla="*/ 12504 h 302760"/>
                      <a:gd name="connsiteX4" fmla="*/ 215477 w 227980"/>
                      <a:gd name="connsiteY4" fmla="*/ 16164 h 302760"/>
                      <a:gd name="connsiteX5" fmla="*/ 215477 w 227980"/>
                      <a:gd name="connsiteY5" fmla="*/ 76590 h 302760"/>
                      <a:gd name="connsiteX6" fmla="*/ 117518 w 227980"/>
                      <a:gd name="connsiteY6" fmla="*/ 174548 h 302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980" h="302760">
                        <a:moveTo>
                          <a:pt x="0" y="302761"/>
                        </a:moveTo>
                        <a:lnTo>
                          <a:pt x="0" y="163895"/>
                        </a:lnTo>
                        <a:lnTo>
                          <a:pt x="151391" y="12504"/>
                        </a:lnTo>
                        <a:cubicBezTo>
                          <a:pt x="168063" y="-4168"/>
                          <a:pt x="195145" y="-4168"/>
                          <a:pt x="211817" y="12504"/>
                        </a:cubicBezTo>
                        <a:lnTo>
                          <a:pt x="215477" y="16164"/>
                        </a:lnTo>
                        <a:cubicBezTo>
                          <a:pt x="232149" y="32836"/>
                          <a:pt x="232149" y="59918"/>
                          <a:pt x="215477" y="76590"/>
                        </a:cubicBezTo>
                        <a:lnTo>
                          <a:pt x="117518" y="174548"/>
                        </a:lnTo>
                      </a:path>
                    </a:pathLst>
                  </a:custGeom>
                  <a:noFill/>
                  <a:ln w="20174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  <p:sp>
                <p:nvSpPr>
                  <p:cNvPr id="91" name="צורה חופשית: צורה 90">
                    <a:extLst>
                      <a:ext uri="{FF2B5EF4-FFF2-40B4-BE49-F238E27FC236}">
                        <a16:creationId xmlns:a16="http://schemas.microsoft.com/office/drawing/2014/main" id="{ECB47374-3721-9A2F-51CC-A44BD1AD884E}"/>
                      </a:ext>
                    </a:extLst>
                  </p:cNvPr>
                  <p:cNvSpPr/>
                  <p:nvPr/>
                </p:nvSpPr>
                <p:spPr>
                  <a:xfrm>
                    <a:off x="6428130" y="2775367"/>
                    <a:ext cx="170909" cy="566199"/>
                  </a:xfrm>
                  <a:custGeom>
                    <a:avLst/>
                    <a:gdLst>
                      <a:gd name="connsiteX0" fmla="*/ 85434 w 170909"/>
                      <a:gd name="connsiteY0" fmla="*/ 235035 h 566199"/>
                      <a:gd name="connsiteX1" fmla="*/ 85434 w 170909"/>
                      <a:gd name="connsiteY1" fmla="*/ 235035 h 566199"/>
                      <a:gd name="connsiteX2" fmla="*/ 85434 w 170909"/>
                      <a:gd name="connsiteY2" fmla="*/ 42737 h 566199"/>
                      <a:gd name="connsiteX3" fmla="*/ 128172 w 170909"/>
                      <a:gd name="connsiteY3" fmla="*/ 0 h 566199"/>
                      <a:gd name="connsiteX4" fmla="*/ 128172 w 170909"/>
                      <a:gd name="connsiteY4" fmla="*/ 0 h 566199"/>
                      <a:gd name="connsiteX5" fmla="*/ 170909 w 170909"/>
                      <a:gd name="connsiteY5" fmla="*/ 42737 h 566199"/>
                      <a:gd name="connsiteX6" fmla="*/ 170909 w 170909"/>
                      <a:gd name="connsiteY6" fmla="*/ 283425 h 566199"/>
                      <a:gd name="connsiteX7" fmla="*/ 114509 w 170909"/>
                      <a:gd name="connsiteY7" fmla="*/ 419648 h 566199"/>
                      <a:gd name="connsiteX8" fmla="*/ 0 w 170909"/>
                      <a:gd name="connsiteY8" fmla="*/ 534157 h 566199"/>
                      <a:gd name="connsiteX9" fmla="*/ 0 w 170909"/>
                      <a:gd name="connsiteY9" fmla="*/ 566200 h 566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0909" h="566199">
                        <a:moveTo>
                          <a:pt x="85434" y="235035"/>
                        </a:moveTo>
                        <a:lnTo>
                          <a:pt x="85434" y="235035"/>
                        </a:lnTo>
                        <a:lnTo>
                          <a:pt x="85434" y="42737"/>
                        </a:lnTo>
                        <a:cubicBezTo>
                          <a:pt x="85434" y="19153"/>
                          <a:pt x="104546" y="0"/>
                          <a:pt x="128172" y="0"/>
                        </a:cubicBezTo>
                        <a:lnTo>
                          <a:pt x="128172" y="0"/>
                        </a:lnTo>
                        <a:cubicBezTo>
                          <a:pt x="151757" y="0"/>
                          <a:pt x="170909" y="19112"/>
                          <a:pt x="170909" y="42737"/>
                        </a:cubicBezTo>
                        <a:lnTo>
                          <a:pt x="170909" y="283425"/>
                        </a:lnTo>
                        <a:cubicBezTo>
                          <a:pt x="170909" y="334499"/>
                          <a:pt x="150618" y="383498"/>
                          <a:pt x="114509" y="419648"/>
                        </a:cubicBezTo>
                        <a:lnTo>
                          <a:pt x="0" y="534157"/>
                        </a:lnTo>
                        <a:lnTo>
                          <a:pt x="0" y="566200"/>
                        </a:lnTo>
                      </a:path>
                    </a:pathLst>
                  </a:custGeom>
                  <a:noFill/>
                  <a:ln w="20174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  <p:sp>
                <p:nvSpPr>
                  <p:cNvPr id="92" name="צורה חופשית: צורה 91">
                    <a:extLst>
                      <a:ext uri="{FF2B5EF4-FFF2-40B4-BE49-F238E27FC236}">
                        <a16:creationId xmlns:a16="http://schemas.microsoft.com/office/drawing/2014/main" id="{3AA2F8E2-5463-C555-C0FD-FDCCE12B5BCD}"/>
                      </a:ext>
                    </a:extLst>
                  </p:cNvPr>
                  <p:cNvSpPr/>
                  <p:nvPr/>
                </p:nvSpPr>
                <p:spPr>
                  <a:xfrm>
                    <a:off x="5936669" y="3384263"/>
                    <a:ext cx="213687" cy="42737"/>
                  </a:xfrm>
                  <a:custGeom>
                    <a:avLst/>
                    <a:gdLst>
                      <a:gd name="connsiteX0" fmla="*/ 0 w 213687"/>
                      <a:gd name="connsiteY0" fmla="*/ 42737 h 42737"/>
                      <a:gd name="connsiteX1" fmla="*/ 0 w 213687"/>
                      <a:gd name="connsiteY1" fmla="*/ 0 h 42737"/>
                      <a:gd name="connsiteX2" fmla="*/ 213687 w 213687"/>
                      <a:gd name="connsiteY2" fmla="*/ 0 h 42737"/>
                      <a:gd name="connsiteX3" fmla="*/ 213687 w 213687"/>
                      <a:gd name="connsiteY3" fmla="*/ 42737 h 42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3687" h="42737">
                        <a:moveTo>
                          <a:pt x="0" y="42737"/>
                        </a:moveTo>
                        <a:lnTo>
                          <a:pt x="0" y="0"/>
                        </a:lnTo>
                        <a:lnTo>
                          <a:pt x="213687" y="0"/>
                        </a:lnTo>
                        <a:lnTo>
                          <a:pt x="213687" y="42737"/>
                        </a:lnTo>
                      </a:path>
                    </a:pathLst>
                  </a:custGeom>
                  <a:noFill/>
                  <a:ln w="20174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  <p:sp>
                <p:nvSpPr>
                  <p:cNvPr id="93" name="צורה חופשית: צורה 92">
                    <a:extLst>
                      <a:ext uri="{FF2B5EF4-FFF2-40B4-BE49-F238E27FC236}">
                        <a16:creationId xmlns:a16="http://schemas.microsoft.com/office/drawing/2014/main" id="{B2F60978-B4CA-0AA7-2A60-C86E1C84680B}"/>
                      </a:ext>
                    </a:extLst>
                  </p:cNvPr>
                  <p:cNvSpPr/>
                  <p:nvPr/>
                </p:nvSpPr>
                <p:spPr>
                  <a:xfrm>
                    <a:off x="6235791" y="3384263"/>
                    <a:ext cx="213687" cy="42737"/>
                  </a:xfrm>
                  <a:custGeom>
                    <a:avLst/>
                    <a:gdLst>
                      <a:gd name="connsiteX0" fmla="*/ 0 w 213687"/>
                      <a:gd name="connsiteY0" fmla="*/ 42737 h 42737"/>
                      <a:gd name="connsiteX1" fmla="*/ 0 w 213687"/>
                      <a:gd name="connsiteY1" fmla="*/ 0 h 42737"/>
                      <a:gd name="connsiteX2" fmla="*/ 213687 w 213687"/>
                      <a:gd name="connsiteY2" fmla="*/ 0 h 42737"/>
                      <a:gd name="connsiteX3" fmla="*/ 213687 w 213687"/>
                      <a:gd name="connsiteY3" fmla="*/ 42737 h 42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3687" h="42737">
                        <a:moveTo>
                          <a:pt x="0" y="42737"/>
                        </a:moveTo>
                        <a:lnTo>
                          <a:pt x="0" y="0"/>
                        </a:lnTo>
                        <a:lnTo>
                          <a:pt x="213687" y="0"/>
                        </a:lnTo>
                        <a:lnTo>
                          <a:pt x="213687" y="42737"/>
                        </a:lnTo>
                      </a:path>
                    </a:pathLst>
                  </a:custGeom>
                  <a:noFill/>
                  <a:ln w="20174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  <p:sp>
                <p:nvSpPr>
                  <p:cNvPr id="94" name="צורה חופשית: צורה 93">
                    <a:extLst>
                      <a:ext uri="{FF2B5EF4-FFF2-40B4-BE49-F238E27FC236}">
                        <a16:creationId xmlns:a16="http://schemas.microsoft.com/office/drawing/2014/main" id="{F9106C36-BAA0-E3CE-C018-40DE07909880}"/>
                      </a:ext>
                    </a:extLst>
                  </p:cNvPr>
                  <p:cNvSpPr/>
                  <p:nvPr/>
                </p:nvSpPr>
                <p:spPr>
                  <a:xfrm>
                    <a:off x="6107578" y="2657849"/>
                    <a:ext cx="170949" cy="170949"/>
                  </a:xfrm>
                  <a:custGeom>
                    <a:avLst/>
                    <a:gdLst>
                      <a:gd name="connsiteX0" fmla="*/ 170950 w 170949"/>
                      <a:gd name="connsiteY0" fmla="*/ 85475 h 170949"/>
                      <a:gd name="connsiteX1" fmla="*/ 85475 w 170949"/>
                      <a:gd name="connsiteY1" fmla="*/ 170950 h 170949"/>
                      <a:gd name="connsiteX2" fmla="*/ 0 w 170949"/>
                      <a:gd name="connsiteY2" fmla="*/ 85475 h 170949"/>
                      <a:gd name="connsiteX3" fmla="*/ 85475 w 170949"/>
                      <a:gd name="connsiteY3" fmla="*/ 0 h 170949"/>
                      <a:gd name="connsiteX4" fmla="*/ 170950 w 170949"/>
                      <a:gd name="connsiteY4" fmla="*/ 85475 h 1709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949" h="170949">
                        <a:moveTo>
                          <a:pt x="170950" y="85475"/>
                        </a:moveTo>
                        <a:cubicBezTo>
                          <a:pt x="170950" y="132681"/>
                          <a:pt x="132681" y="170950"/>
                          <a:pt x="85475" y="170950"/>
                        </a:cubicBezTo>
                        <a:cubicBezTo>
                          <a:pt x="38268" y="170950"/>
                          <a:pt x="0" y="132681"/>
                          <a:pt x="0" y="85475"/>
                        </a:cubicBezTo>
                        <a:cubicBezTo>
                          <a:pt x="0" y="38268"/>
                          <a:pt x="38268" y="0"/>
                          <a:pt x="85475" y="0"/>
                        </a:cubicBezTo>
                        <a:cubicBezTo>
                          <a:pt x="132681" y="0"/>
                          <a:pt x="170950" y="38268"/>
                          <a:pt x="170950" y="85475"/>
                        </a:cubicBezTo>
                        <a:close/>
                      </a:path>
                    </a:pathLst>
                  </a:custGeom>
                  <a:noFill/>
                  <a:ln w="20174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  <p:sp>
                <p:nvSpPr>
                  <p:cNvPr id="95" name="צורה חופשית: צורה 94">
                    <a:extLst>
                      <a:ext uri="{FF2B5EF4-FFF2-40B4-BE49-F238E27FC236}">
                        <a16:creationId xmlns:a16="http://schemas.microsoft.com/office/drawing/2014/main" id="{A505B632-C626-7EF2-F955-A8011A9D7458}"/>
                      </a:ext>
                    </a:extLst>
                  </p:cNvPr>
                  <p:cNvSpPr/>
                  <p:nvPr/>
                </p:nvSpPr>
                <p:spPr>
                  <a:xfrm>
                    <a:off x="6043493" y="2892884"/>
                    <a:ext cx="299121" cy="106823"/>
                  </a:xfrm>
                  <a:custGeom>
                    <a:avLst/>
                    <a:gdLst>
                      <a:gd name="connsiteX0" fmla="*/ 299122 w 299121"/>
                      <a:gd name="connsiteY0" fmla="*/ 106823 h 106823"/>
                      <a:gd name="connsiteX1" fmla="*/ 299122 w 299121"/>
                      <a:gd name="connsiteY1" fmla="*/ 106823 h 106823"/>
                      <a:gd name="connsiteX2" fmla="*/ 192298 w 299121"/>
                      <a:gd name="connsiteY2" fmla="*/ 0 h 106823"/>
                      <a:gd name="connsiteX3" fmla="*/ 106823 w 299121"/>
                      <a:gd name="connsiteY3" fmla="*/ 0 h 106823"/>
                      <a:gd name="connsiteX4" fmla="*/ 0 w 299121"/>
                      <a:gd name="connsiteY4" fmla="*/ 106823 h 106823"/>
                      <a:gd name="connsiteX5" fmla="*/ 0 w 299121"/>
                      <a:gd name="connsiteY5" fmla="*/ 106823 h 1068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9121" h="106823">
                        <a:moveTo>
                          <a:pt x="299122" y="106823"/>
                        </a:moveTo>
                        <a:lnTo>
                          <a:pt x="299122" y="106823"/>
                        </a:lnTo>
                        <a:cubicBezTo>
                          <a:pt x="299122" y="47820"/>
                          <a:pt x="251301" y="0"/>
                          <a:pt x="192298" y="0"/>
                        </a:cubicBezTo>
                        <a:lnTo>
                          <a:pt x="106823" y="0"/>
                        </a:lnTo>
                        <a:cubicBezTo>
                          <a:pt x="47820" y="0"/>
                          <a:pt x="0" y="47820"/>
                          <a:pt x="0" y="106823"/>
                        </a:cubicBezTo>
                        <a:lnTo>
                          <a:pt x="0" y="106823"/>
                        </a:lnTo>
                      </a:path>
                    </a:pathLst>
                  </a:custGeom>
                  <a:noFill/>
                  <a:ln w="20174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</p:grpSp>
          </p:grpSp>
          <p:sp>
            <p:nvSpPr>
              <p:cNvPr id="52" name="תיבת טקסט 51">
                <a:extLst>
                  <a:ext uri="{FF2B5EF4-FFF2-40B4-BE49-F238E27FC236}">
                    <a16:creationId xmlns:a16="http://schemas.microsoft.com/office/drawing/2014/main" id="{684FB8A0-D61B-7BB3-B2BE-5877F733A170}"/>
                  </a:ext>
                </a:extLst>
              </p:cNvPr>
              <p:cNvSpPr txBox="1"/>
              <p:nvPr/>
            </p:nvSpPr>
            <p:spPr>
              <a:xfrm>
                <a:off x="5500830" y="3675133"/>
                <a:ext cx="1435455" cy="343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rtl="0">
                  <a:defRPr/>
                </a:pPr>
                <a:r>
                  <a:rPr kumimoji="0" lang="en-US" sz="1400" i="0" strike="noStrike" kern="1200" cap="none" spc="-2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Louis George Café" panose="020B0600020202020204" pitchFamily="34" charset="0"/>
                    <a:cs typeface="Rubik Black" pitchFamily="2" charset="-79"/>
                  </a:rPr>
                  <a:t>Safe</a:t>
                </a:r>
              </a:p>
            </p:txBody>
          </p:sp>
        </p:grpSp>
        <p:grpSp>
          <p:nvGrpSpPr>
            <p:cNvPr id="84" name="קבוצה 83">
              <a:extLst>
                <a:ext uri="{FF2B5EF4-FFF2-40B4-BE49-F238E27FC236}">
                  <a16:creationId xmlns:a16="http://schemas.microsoft.com/office/drawing/2014/main" id="{CFC40B3E-183E-F65B-B862-0D016B9F69BF}"/>
                </a:ext>
              </a:extLst>
            </p:cNvPr>
            <p:cNvGrpSpPr/>
            <p:nvPr/>
          </p:nvGrpSpPr>
          <p:grpSpPr>
            <a:xfrm>
              <a:off x="3840985" y="2431882"/>
              <a:ext cx="1435455" cy="1550839"/>
              <a:chOff x="3840985" y="2431882"/>
              <a:chExt cx="1435455" cy="1550839"/>
            </a:xfrm>
          </p:grpSpPr>
          <p:sp>
            <p:nvSpPr>
              <p:cNvPr id="54" name="תיבת טקסט 53">
                <a:extLst>
                  <a:ext uri="{FF2B5EF4-FFF2-40B4-BE49-F238E27FC236}">
                    <a16:creationId xmlns:a16="http://schemas.microsoft.com/office/drawing/2014/main" id="{9C0D45AC-58DF-AE59-E171-A7318AF6E423}"/>
                  </a:ext>
                </a:extLst>
              </p:cNvPr>
              <p:cNvSpPr txBox="1"/>
              <p:nvPr/>
            </p:nvSpPr>
            <p:spPr>
              <a:xfrm>
                <a:off x="3840985" y="3638839"/>
                <a:ext cx="1435455" cy="343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rtl="0">
                  <a:defRPr/>
                </a:pPr>
                <a:r>
                  <a:rPr kumimoji="0" lang="en-US" sz="1400" i="0" strike="noStrike" kern="1200" cap="none" spc="-2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Louis George Café" panose="020B0600020202020204" pitchFamily="34" charset="0"/>
                    <a:cs typeface="Rubik Black" pitchFamily="2" charset="-79"/>
                  </a:rPr>
                  <a:t>Price &lt; $1300</a:t>
                </a:r>
              </a:p>
            </p:txBody>
          </p:sp>
          <p:grpSp>
            <p:nvGrpSpPr>
              <p:cNvPr id="83" name="קבוצה 82">
                <a:extLst>
                  <a:ext uri="{FF2B5EF4-FFF2-40B4-BE49-F238E27FC236}">
                    <a16:creationId xmlns:a16="http://schemas.microsoft.com/office/drawing/2014/main" id="{5A5988BF-98E1-77B6-3085-BDA5C7750BA3}"/>
                  </a:ext>
                </a:extLst>
              </p:cNvPr>
              <p:cNvGrpSpPr/>
              <p:nvPr/>
            </p:nvGrpSpPr>
            <p:grpSpPr>
              <a:xfrm>
                <a:off x="3973157" y="2431882"/>
                <a:ext cx="1172819" cy="1172819"/>
                <a:chOff x="3973157" y="2431882"/>
                <a:chExt cx="1172819" cy="1172819"/>
              </a:xfrm>
            </p:grpSpPr>
            <p:sp>
              <p:nvSpPr>
                <p:cNvPr id="71" name="צורה חופשית: צורה 70">
                  <a:extLst>
                    <a:ext uri="{FF2B5EF4-FFF2-40B4-BE49-F238E27FC236}">
                      <a16:creationId xmlns:a16="http://schemas.microsoft.com/office/drawing/2014/main" id="{5BCE5FEF-1D99-0386-C05B-9C90D65040A3}"/>
                    </a:ext>
                  </a:extLst>
                </p:cNvPr>
                <p:cNvSpPr/>
                <p:nvPr/>
              </p:nvSpPr>
              <p:spPr>
                <a:xfrm>
                  <a:off x="3973157" y="2431882"/>
                  <a:ext cx="1172819" cy="1172819"/>
                </a:xfrm>
                <a:custGeom>
                  <a:avLst/>
                  <a:gdLst>
                    <a:gd name="connsiteX0" fmla="*/ 1172820 w 1172819"/>
                    <a:gd name="connsiteY0" fmla="*/ 586410 h 1172819"/>
                    <a:gd name="connsiteX1" fmla="*/ 586410 w 1172819"/>
                    <a:gd name="connsiteY1" fmla="*/ 1172820 h 1172819"/>
                    <a:gd name="connsiteX2" fmla="*/ 0 w 1172819"/>
                    <a:gd name="connsiteY2" fmla="*/ 586410 h 1172819"/>
                    <a:gd name="connsiteX3" fmla="*/ 586410 w 1172819"/>
                    <a:gd name="connsiteY3" fmla="*/ 0 h 1172819"/>
                    <a:gd name="connsiteX4" fmla="*/ 1172820 w 1172819"/>
                    <a:gd name="connsiteY4" fmla="*/ 586410 h 1172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2819" h="1172819">
                      <a:moveTo>
                        <a:pt x="1172820" y="586410"/>
                      </a:moveTo>
                      <a:cubicBezTo>
                        <a:pt x="1172820" y="910275"/>
                        <a:pt x="910275" y="1172820"/>
                        <a:pt x="586410" y="1172820"/>
                      </a:cubicBezTo>
                      <a:cubicBezTo>
                        <a:pt x="262545" y="1172820"/>
                        <a:pt x="0" y="910275"/>
                        <a:pt x="0" y="586410"/>
                      </a:cubicBezTo>
                      <a:cubicBezTo>
                        <a:pt x="0" y="262545"/>
                        <a:pt x="262545" y="0"/>
                        <a:pt x="586410" y="0"/>
                      </a:cubicBezTo>
                      <a:cubicBezTo>
                        <a:pt x="910275" y="0"/>
                        <a:pt x="1172820" y="262545"/>
                        <a:pt x="1172820" y="58641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403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pPr algn="l" rtl="0"/>
                  <a:endParaRPr lang="he-IL"/>
                </a:p>
              </p:txBody>
            </p:sp>
            <p:grpSp>
              <p:nvGrpSpPr>
                <p:cNvPr id="72" name="גרפיקה 52">
                  <a:extLst>
                    <a:ext uri="{FF2B5EF4-FFF2-40B4-BE49-F238E27FC236}">
                      <a16:creationId xmlns:a16="http://schemas.microsoft.com/office/drawing/2014/main" id="{3D2613DB-CDAA-D4EE-0049-8FA224F6FAD9}"/>
                    </a:ext>
                  </a:extLst>
                </p:cNvPr>
                <p:cNvGrpSpPr/>
                <p:nvPr/>
              </p:nvGrpSpPr>
              <p:grpSpPr>
                <a:xfrm>
                  <a:off x="4222368" y="2605119"/>
                  <a:ext cx="689914" cy="785366"/>
                  <a:chOff x="4222368" y="2605119"/>
                  <a:chExt cx="689914" cy="785366"/>
                </a:xfrm>
                <a:solidFill>
                  <a:srgbClr val="FFFFFF"/>
                </a:solidFill>
              </p:grpSpPr>
              <p:sp>
                <p:nvSpPr>
                  <p:cNvPr id="73" name="צורה חופשית: צורה 72">
                    <a:extLst>
                      <a:ext uri="{FF2B5EF4-FFF2-40B4-BE49-F238E27FC236}">
                        <a16:creationId xmlns:a16="http://schemas.microsoft.com/office/drawing/2014/main" id="{86FB0AF0-71C7-F02C-85C5-AD4495EAE452}"/>
                      </a:ext>
                    </a:extLst>
                  </p:cNvPr>
                  <p:cNvSpPr/>
                  <p:nvPr/>
                </p:nvSpPr>
                <p:spPr>
                  <a:xfrm>
                    <a:off x="4619098" y="3151993"/>
                    <a:ext cx="103285" cy="179367"/>
                  </a:xfrm>
                  <a:custGeom>
                    <a:avLst/>
                    <a:gdLst>
                      <a:gd name="connsiteX0" fmla="*/ 51724 w 103285"/>
                      <a:gd name="connsiteY0" fmla="*/ 179327 h 179367"/>
                      <a:gd name="connsiteX1" fmla="*/ 6669 w 103285"/>
                      <a:gd name="connsiteY1" fmla="*/ 152977 h 179367"/>
                      <a:gd name="connsiteX2" fmla="*/ 11874 w 103285"/>
                      <a:gd name="connsiteY2" fmla="*/ 134393 h 179367"/>
                      <a:gd name="connsiteX3" fmla="*/ 30457 w 103285"/>
                      <a:gd name="connsiteY3" fmla="*/ 139598 h 179367"/>
                      <a:gd name="connsiteX4" fmla="*/ 51683 w 103285"/>
                      <a:gd name="connsiteY4" fmla="*/ 152041 h 179367"/>
                      <a:gd name="connsiteX5" fmla="*/ 76041 w 103285"/>
                      <a:gd name="connsiteY5" fmla="*/ 127684 h 179367"/>
                      <a:gd name="connsiteX6" fmla="*/ 51683 w 103285"/>
                      <a:gd name="connsiteY6" fmla="*/ 103326 h 179367"/>
                      <a:gd name="connsiteX7" fmla="*/ 0 w 103285"/>
                      <a:gd name="connsiteY7" fmla="*/ 51683 h 179367"/>
                      <a:gd name="connsiteX8" fmla="*/ 51683 w 103285"/>
                      <a:gd name="connsiteY8" fmla="*/ 0 h 179367"/>
                      <a:gd name="connsiteX9" fmla="*/ 96495 w 103285"/>
                      <a:gd name="connsiteY9" fmla="*/ 25943 h 179367"/>
                      <a:gd name="connsiteX10" fmla="*/ 91452 w 103285"/>
                      <a:gd name="connsiteY10" fmla="*/ 44567 h 179367"/>
                      <a:gd name="connsiteX11" fmla="*/ 72788 w 103285"/>
                      <a:gd name="connsiteY11" fmla="*/ 39525 h 179367"/>
                      <a:gd name="connsiteX12" fmla="*/ 51643 w 103285"/>
                      <a:gd name="connsiteY12" fmla="*/ 27285 h 179367"/>
                      <a:gd name="connsiteX13" fmla="*/ 27285 w 103285"/>
                      <a:gd name="connsiteY13" fmla="*/ 51643 h 179367"/>
                      <a:gd name="connsiteX14" fmla="*/ 51643 w 103285"/>
                      <a:gd name="connsiteY14" fmla="*/ 76000 h 179367"/>
                      <a:gd name="connsiteX15" fmla="*/ 103286 w 103285"/>
                      <a:gd name="connsiteY15" fmla="*/ 127684 h 179367"/>
                      <a:gd name="connsiteX16" fmla="*/ 51643 w 103285"/>
                      <a:gd name="connsiteY16" fmla="*/ 179367 h 179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03285" h="179367">
                        <a:moveTo>
                          <a:pt x="51724" y="179327"/>
                        </a:moveTo>
                        <a:cubicBezTo>
                          <a:pt x="33100" y="179327"/>
                          <a:pt x="15818" y="169242"/>
                          <a:pt x="6669" y="152977"/>
                        </a:cubicBezTo>
                        <a:cubicBezTo>
                          <a:pt x="2968" y="146389"/>
                          <a:pt x="5286" y="138094"/>
                          <a:pt x="11874" y="134393"/>
                        </a:cubicBezTo>
                        <a:cubicBezTo>
                          <a:pt x="18421" y="130693"/>
                          <a:pt x="26757" y="133011"/>
                          <a:pt x="30457" y="139598"/>
                        </a:cubicBezTo>
                        <a:cubicBezTo>
                          <a:pt x="34767" y="147284"/>
                          <a:pt x="42900" y="152041"/>
                          <a:pt x="51683" y="152041"/>
                        </a:cubicBezTo>
                        <a:cubicBezTo>
                          <a:pt x="65102" y="152041"/>
                          <a:pt x="76041" y="141103"/>
                          <a:pt x="76041" y="127684"/>
                        </a:cubicBezTo>
                        <a:cubicBezTo>
                          <a:pt x="76041" y="114265"/>
                          <a:pt x="65102" y="103326"/>
                          <a:pt x="51683" y="103326"/>
                        </a:cubicBezTo>
                        <a:cubicBezTo>
                          <a:pt x="23178" y="103326"/>
                          <a:pt x="0" y="80148"/>
                          <a:pt x="0" y="51683"/>
                        </a:cubicBezTo>
                        <a:cubicBezTo>
                          <a:pt x="0" y="23219"/>
                          <a:pt x="23178" y="0"/>
                          <a:pt x="51683" y="0"/>
                        </a:cubicBezTo>
                        <a:cubicBezTo>
                          <a:pt x="70104" y="0"/>
                          <a:pt x="87305" y="9922"/>
                          <a:pt x="96495" y="25943"/>
                        </a:cubicBezTo>
                        <a:cubicBezTo>
                          <a:pt x="100236" y="32490"/>
                          <a:pt x="97999" y="40826"/>
                          <a:pt x="91452" y="44567"/>
                        </a:cubicBezTo>
                        <a:cubicBezTo>
                          <a:pt x="84906" y="48349"/>
                          <a:pt x="76570" y="46113"/>
                          <a:pt x="72788" y="39525"/>
                        </a:cubicBezTo>
                        <a:cubicBezTo>
                          <a:pt x="68437" y="32002"/>
                          <a:pt x="60345" y="27285"/>
                          <a:pt x="51643" y="27285"/>
                        </a:cubicBezTo>
                        <a:cubicBezTo>
                          <a:pt x="38224" y="27285"/>
                          <a:pt x="27285" y="38224"/>
                          <a:pt x="27285" y="51643"/>
                        </a:cubicBezTo>
                        <a:cubicBezTo>
                          <a:pt x="27285" y="65062"/>
                          <a:pt x="38224" y="76000"/>
                          <a:pt x="51643" y="76000"/>
                        </a:cubicBezTo>
                        <a:cubicBezTo>
                          <a:pt x="80107" y="76000"/>
                          <a:pt x="103286" y="99179"/>
                          <a:pt x="103286" y="127684"/>
                        </a:cubicBezTo>
                        <a:cubicBezTo>
                          <a:pt x="103286" y="156189"/>
                          <a:pt x="80107" y="179367"/>
                          <a:pt x="51643" y="17936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03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  <p:sp>
                <p:nvSpPr>
                  <p:cNvPr id="74" name="צורה חופשית: צורה 73">
                    <a:extLst>
                      <a:ext uri="{FF2B5EF4-FFF2-40B4-BE49-F238E27FC236}">
                        <a16:creationId xmlns:a16="http://schemas.microsoft.com/office/drawing/2014/main" id="{88E02FA5-EE47-7083-3447-1307C44A1870}"/>
                      </a:ext>
                    </a:extLst>
                  </p:cNvPr>
                  <p:cNvSpPr/>
                  <p:nvPr/>
                </p:nvSpPr>
                <p:spPr>
                  <a:xfrm>
                    <a:off x="4222368" y="2822740"/>
                    <a:ext cx="647014" cy="567460"/>
                  </a:xfrm>
                  <a:custGeom>
                    <a:avLst/>
                    <a:gdLst>
                      <a:gd name="connsiteX0" fmla="*/ 633352 w 647014"/>
                      <a:gd name="connsiteY0" fmla="*/ 567461 h 567460"/>
                      <a:gd name="connsiteX1" fmla="*/ 278074 w 647014"/>
                      <a:gd name="connsiteY1" fmla="*/ 567461 h 567460"/>
                      <a:gd name="connsiteX2" fmla="*/ 134653 w 647014"/>
                      <a:gd name="connsiteY2" fmla="*/ 545787 h 567460"/>
                      <a:gd name="connsiteX3" fmla="*/ 100496 w 647014"/>
                      <a:gd name="connsiteY3" fmla="*/ 533303 h 567460"/>
                      <a:gd name="connsiteX4" fmla="*/ 3432 w 647014"/>
                      <a:gd name="connsiteY4" fmla="*/ 419486 h 567460"/>
                      <a:gd name="connsiteX5" fmla="*/ 198780 w 647014"/>
                      <a:gd name="connsiteY5" fmla="*/ 4392 h 567460"/>
                      <a:gd name="connsiteX6" fmla="*/ 208824 w 647014"/>
                      <a:gd name="connsiteY6" fmla="*/ 0 h 567460"/>
                      <a:gd name="connsiteX7" fmla="*/ 347324 w 647014"/>
                      <a:gd name="connsiteY7" fmla="*/ 0 h 567460"/>
                      <a:gd name="connsiteX8" fmla="*/ 357368 w 647014"/>
                      <a:gd name="connsiteY8" fmla="*/ 4392 h 567460"/>
                      <a:gd name="connsiteX9" fmla="*/ 446462 w 647014"/>
                      <a:gd name="connsiteY9" fmla="*/ 117233 h 567460"/>
                      <a:gd name="connsiteX10" fmla="*/ 443046 w 647014"/>
                      <a:gd name="connsiteY10" fmla="*/ 136223 h 567460"/>
                      <a:gd name="connsiteX11" fmla="*/ 424056 w 647014"/>
                      <a:gd name="connsiteY11" fmla="*/ 132807 h 567460"/>
                      <a:gd name="connsiteX12" fmla="*/ 341265 w 647014"/>
                      <a:gd name="connsiteY12" fmla="*/ 27285 h 567460"/>
                      <a:gd name="connsiteX13" fmla="*/ 214923 w 647014"/>
                      <a:gd name="connsiteY13" fmla="*/ 27285 h 567460"/>
                      <a:gd name="connsiteX14" fmla="*/ 30229 w 647014"/>
                      <a:gd name="connsiteY14" fmla="*/ 414078 h 567460"/>
                      <a:gd name="connsiteX15" fmla="*/ 112126 w 647014"/>
                      <a:gd name="connsiteY15" fmla="*/ 508539 h 567460"/>
                      <a:gd name="connsiteX16" fmla="*/ 142745 w 647014"/>
                      <a:gd name="connsiteY16" fmla="*/ 519681 h 567460"/>
                      <a:gd name="connsiteX17" fmla="*/ 278074 w 647014"/>
                      <a:gd name="connsiteY17" fmla="*/ 540135 h 567460"/>
                      <a:gd name="connsiteX18" fmla="*/ 633352 w 647014"/>
                      <a:gd name="connsiteY18" fmla="*/ 540135 h 567460"/>
                      <a:gd name="connsiteX19" fmla="*/ 647015 w 647014"/>
                      <a:gd name="connsiteY19" fmla="*/ 553798 h 567460"/>
                      <a:gd name="connsiteX20" fmla="*/ 633352 w 647014"/>
                      <a:gd name="connsiteY20" fmla="*/ 567461 h 567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47014" h="567460">
                        <a:moveTo>
                          <a:pt x="633352" y="567461"/>
                        </a:moveTo>
                        <a:lnTo>
                          <a:pt x="278074" y="567461"/>
                        </a:lnTo>
                        <a:cubicBezTo>
                          <a:pt x="229318" y="567461"/>
                          <a:pt x="181051" y="560182"/>
                          <a:pt x="134653" y="545787"/>
                        </a:cubicBezTo>
                        <a:cubicBezTo>
                          <a:pt x="111760" y="538712"/>
                          <a:pt x="100943" y="533507"/>
                          <a:pt x="100496" y="533303"/>
                        </a:cubicBezTo>
                        <a:cubicBezTo>
                          <a:pt x="46413" y="508620"/>
                          <a:pt x="13679" y="470315"/>
                          <a:pt x="3432" y="419486"/>
                        </a:cubicBezTo>
                        <a:cubicBezTo>
                          <a:pt x="-29831" y="254432"/>
                          <a:pt x="189427" y="14517"/>
                          <a:pt x="198780" y="4392"/>
                        </a:cubicBezTo>
                        <a:cubicBezTo>
                          <a:pt x="201382" y="1586"/>
                          <a:pt x="205001" y="0"/>
                          <a:pt x="208824" y="0"/>
                        </a:cubicBezTo>
                        <a:lnTo>
                          <a:pt x="347324" y="0"/>
                        </a:lnTo>
                        <a:cubicBezTo>
                          <a:pt x="351146" y="0"/>
                          <a:pt x="354765" y="1586"/>
                          <a:pt x="357368" y="4392"/>
                        </a:cubicBezTo>
                        <a:cubicBezTo>
                          <a:pt x="359116" y="6303"/>
                          <a:pt x="401081" y="51927"/>
                          <a:pt x="446462" y="117233"/>
                        </a:cubicBezTo>
                        <a:cubicBezTo>
                          <a:pt x="450772" y="123414"/>
                          <a:pt x="449227" y="131953"/>
                          <a:pt x="443046" y="136223"/>
                        </a:cubicBezTo>
                        <a:cubicBezTo>
                          <a:pt x="436865" y="140533"/>
                          <a:pt x="428326" y="138988"/>
                          <a:pt x="424056" y="132807"/>
                        </a:cubicBezTo>
                        <a:cubicBezTo>
                          <a:pt x="387703" y="80473"/>
                          <a:pt x="352773" y="40216"/>
                          <a:pt x="341265" y="27285"/>
                        </a:cubicBezTo>
                        <a:lnTo>
                          <a:pt x="214923" y="27285"/>
                        </a:lnTo>
                        <a:cubicBezTo>
                          <a:pt x="185402" y="60507"/>
                          <a:pt x="2009" y="274073"/>
                          <a:pt x="30229" y="414078"/>
                        </a:cubicBezTo>
                        <a:cubicBezTo>
                          <a:pt x="38769" y="456408"/>
                          <a:pt x="65566" y="487272"/>
                          <a:pt x="112126" y="508539"/>
                        </a:cubicBezTo>
                        <a:cubicBezTo>
                          <a:pt x="112492" y="508702"/>
                          <a:pt x="122129" y="513256"/>
                          <a:pt x="142745" y="519681"/>
                        </a:cubicBezTo>
                        <a:cubicBezTo>
                          <a:pt x="186540" y="533263"/>
                          <a:pt x="232083" y="540135"/>
                          <a:pt x="278074" y="540135"/>
                        </a:cubicBezTo>
                        <a:lnTo>
                          <a:pt x="633352" y="540135"/>
                        </a:lnTo>
                        <a:cubicBezTo>
                          <a:pt x="640875" y="540135"/>
                          <a:pt x="647015" y="546234"/>
                          <a:pt x="647015" y="553798"/>
                        </a:cubicBezTo>
                        <a:cubicBezTo>
                          <a:pt x="647015" y="561361"/>
                          <a:pt x="640915" y="567461"/>
                          <a:pt x="633352" y="56746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03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  <p:sp>
                <p:nvSpPr>
                  <p:cNvPr id="75" name="צורה חופשית: צורה 74">
                    <a:extLst>
                      <a:ext uri="{FF2B5EF4-FFF2-40B4-BE49-F238E27FC236}">
                        <a16:creationId xmlns:a16="http://schemas.microsoft.com/office/drawing/2014/main" id="{F57A9F85-9759-282D-9F95-256F27B63957}"/>
                      </a:ext>
                    </a:extLst>
                  </p:cNvPr>
                  <p:cNvSpPr/>
                  <p:nvPr/>
                </p:nvSpPr>
                <p:spPr>
                  <a:xfrm>
                    <a:off x="4378369" y="2752026"/>
                    <a:ext cx="244144" cy="97999"/>
                  </a:xfrm>
                  <a:custGeom>
                    <a:avLst/>
                    <a:gdLst>
                      <a:gd name="connsiteX0" fmla="*/ 195145 w 244144"/>
                      <a:gd name="connsiteY0" fmla="*/ 97999 h 97999"/>
                      <a:gd name="connsiteX1" fmla="*/ 49000 w 244144"/>
                      <a:gd name="connsiteY1" fmla="*/ 97999 h 97999"/>
                      <a:gd name="connsiteX2" fmla="*/ 0 w 244144"/>
                      <a:gd name="connsiteY2" fmla="*/ 49000 h 97999"/>
                      <a:gd name="connsiteX3" fmla="*/ 49000 w 244144"/>
                      <a:gd name="connsiteY3" fmla="*/ 0 h 97999"/>
                      <a:gd name="connsiteX4" fmla="*/ 195145 w 244144"/>
                      <a:gd name="connsiteY4" fmla="*/ 0 h 97999"/>
                      <a:gd name="connsiteX5" fmla="*/ 244144 w 244144"/>
                      <a:gd name="connsiteY5" fmla="*/ 49000 h 97999"/>
                      <a:gd name="connsiteX6" fmla="*/ 195145 w 244144"/>
                      <a:gd name="connsiteY6" fmla="*/ 97999 h 97999"/>
                      <a:gd name="connsiteX7" fmla="*/ 49000 w 244144"/>
                      <a:gd name="connsiteY7" fmla="*/ 27326 h 97999"/>
                      <a:gd name="connsiteX8" fmla="*/ 27326 w 244144"/>
                      <a:gd name="connsiteY8" fmla="*/ 49000 h 97999"/>
                      <a:gd name="connsiteX9" fmla="*/ 49000 w 244144"/>
                      <a:gd name="connsiteY9" fmla="*/ 70673 h 97999"/>
                      <a:gd name="connsiteX10" fmla="*/ 195145 w 244144"/>
                      <a:gd name="connsiteY10" fmla="*/ 70673 h 97999"/>
                      <a:gd name="connsiteX11" fmla="*/ 216818 w 244144"/>
                      <a:gd name="connsiteY11" fmla="*/ 49000 h 97999"/>
                      <a:gd name="connsiteX12" fmla="*/ 195145 w 244144"/>
                      <a:gd name="connsiteY12" fmla="*/ 27326 h 97999"/>
                      <a:gd name="connsiteX13" fmla="*/ 49000 w 244144"/>
                      <a:gd name="connsiteY13" fmla="*/ 27326 h 97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44144" h="97999">
                        <a:moveTo>
                          <a:pt x="195145" y="97999"/>
                        </a:moveTo>
                        <a:lnTo>
                          <a:pt x="49000" y="97999"/>
                        </a:lnTo>
                        <a:cubicBezTo>
                          <a:pt x="21999" y="97999"/>
                          <a:pt x="0" y="76041"/>
                          <a:pt x="0" y="49000"/>
                        </a:cubicBezTo>
                        <a:cubicBezTo>
                          <a:pt x="0" y="21958"/>
                          <a:pt x="21958" y="0"/>
                          <a:pt x="49000" y="0"/>
                        </a:cubicBezTo>
                        <a:lnTo>
                          <a:pt x="195145" y="0"/>
                        </a:lnTo>
                        <a:cubicBezTo>
                          <a:pt x="222145" y="0"/>
                          <a:pt x="244144" y="21958"/>
                          <a:pt x="244144" y="49000"/>
                        </a:cubicBezTo>
                        <a:cubicBezTo>
                          <a:pt x="244144" y="76041"/>
                          <a:pt x="222186" y="97999"/>
                          <a:pt x="195145" y="97999"/>
                        </a:cubicBezTo>
                        <a:close/>
                        <a:moveTo>
                          <a:pt x="49000" y="27326"/>
                        </a:moveTo>
                        <a:cubicBezTo>
                          <a:pt x="37045" y="27326"/>
                          <a:pt x="27326" y="37045"/>
                          <a:pt x="27326" y="49000"/>
                        </a:cubicBezTo>
                        <a:cubicBezTo>
                          <a:pt x="27326" y="60955"/>
                          <a:pt x="37045" y="70673"/>
                          <a:pt x="49000" y="70673"/>
                        </a:cubicBezTo>
                        <a:lnTo>
                          <a:pt x="195145" y="70673"/>
                        </a:lnTo>
                        <a:cubicBezTo>
                          <a:pt x="207100" y="70673"/>
                          <a:pt x="216818" y="60955"/>
                          <a:pt x="216818" y="49000"/>
                        </a:cubicBezTo>
                        <a:cubicBezTo>
                          <a:pt x="216818" y="37045"/>
                          <a:pt x="207100" y="27326"/>
                          <a:pt x="195145" y="27326"/>
                        </a:cubicBezTo>
                        <a:lnTo>
                          <a:pt x="49000" y="2732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03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  <p:sp>
                <p:nvSpPr>
                  <p:cNvPr id="77" name="צורה חופשית: צורה 76">
                    <a:extLst>
                      <a:ext uri="{FF2B5EF4-FFF2-40B4-BE49-F238E27FC236}">
                        <a16:creationId xmlns:a16="http://schemas.microsoft.com/office/drawing/2014/main" id="{9D9DFF79-8D10-EF64-984B-147F75D7D42B}"/>
                      </a:ext>
                    </a:extLst>
                  </p:cNvPr>
                  <p:cNvSpPr/>
                  <p:nvPr/>
                </p:nvSpPr>
                <p:spPr>
                  <a:xfrm>
                    <a:off x="4339819" y="2605119"/>
                    <a:ext cx="321204" cy="174233"/>
                  </a:xfrm>
                  <a:custGeom>
                    <a:avLst/>
                    <a:gdLst>
                      <a:gd name="connsiteX0" fmla="*/ 233695 w 321204"/>
                      <a:gd name="connsiteY0" fmla="*/ 174233 h 174233"/>
                      <a:gd name="connsiteX1" fmla="*/ 87550 w 321204"/>
                      <a:gd name="connsiteY1" fmla="*/ 174233 h 174233"/>
                      <a:gd name="connsiteX2" fmla="*/ 79946 w 321204"/>
                      <a:gd name="connsiteY2" fmla="*/ 171915 h 174233"/>
                      <a:gd name="connsiteX3" fmla="*/ 8337 w 321204"/>
                      <a:gd name="connsiteY3" fmla="*/ 17190 h 174233"/>
                      <a:gd name="connsiteX4" fmla="*/ 65592 w 321204"/>
                      <a:gd name="connsiteY4" fmla="*/ 8488 h 174233"/>
                      <a:gd name="connsiteX5" fmla="*/ 122073 w 321204"/>
                      <a:gd name="connsiteY5" fmla="*/ 21745 h 174233"/>
                      <a:gd name="connsiteX6" fmla="*/ 199090 w 321204"/>
                      <a:gd name="connsiteY6" fmla="*/ 21745 h 174233"/>
                      <a:gd name="connsiteX7" fmla="*/ 255613 w 321204"/>
                      <a:gd name="connsiteY7" fmla="*/ 8488 h 174233"/>
                      <a:gd name="connsiteX8" fmla="*/ 312867 w 321204"/>
                      <a:gd name="connsiteY8" fmla="*/ 17190 h 174233"/>
                      <a:gd name="connsiteX9" fmla="*/ 241258 w 321204"/>
                      <a:gd name="connsiteY9" fmla="*/ 171915 h 174233"/>
                      <a:gd name="connsiteX10" fmla="*/ 233654 w 321204"/>
                      <a:gd name="connsiteY10" fmla="*/ 174233 h 174233"/>
                      <a:gd name="connsiteX11" fmla="*/ 91779 w 321204"/>
                      <a:gd name="connsiteY11" fmla="*/ 146907 h 174233"/>
                      <a:gd name="connsiteX12" fmla="*/ 229466 w 321204"/>
                      <a:gd name="connsiteY12" fmla="*/ 146907 h 174233"/>
                      <a:gd name="connsiteX13" fmla="*/ 289973 w 321204"/>
                      <a:gd name="connsiteY13" fmla="*/ 31992 h 174233"/>
                      <a:gd name="connsiteX14" fmla="*/ 270089 w 321204"/>
                      <a:gd name="connsiteY14" fmla="*/ 31667 h 174233"/>
                      <a:gd name="connsiteX15" fmla="*/ 196203 w 321204"/>
                      <a:gd name="connsiteY15" fmla="*/ 48867 h 174233"/>
                      <a:gd name="connsiteX16" fmla="*/ 125082 w 321204"/>
                      <a:gd name="connsiteY16" fmla="*/ 48867 h 174233"/>
                      <a:gd name="connsiteX17" fmla="*/ 51197 w 321204"/>
                      <a:gd name="connsiteY17" fmla="*/ 31667 h 174233"/>
                      <a:gd name="connsiteX18" fmla="*/ 31312 w 321204"/>
                      <a:gd name="connsiteY18" fmla="*/ 31992 h 174233"/>
                      <a:gd name="connsiteX19" fmla="*/ 91820 w 321204"/>
                      <a:gd name="connsiteY19" fmla="*/ 146907 h 174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21204" h="174233">
                        <a:moveTo>
                          <a:pt x="233695" y="174233"/>
                        </a:moveTo>
                        <a:lnTo>
                          <a:pt x="87550" y="174233"/>
                        </a:lnTo>
                        <a:cubicBezTo>
                          <a:pt x="84825" y="174233"/>
                          <a:pt x="82182" y="173420"/>
                          <a:pt x="79946" y="171915"/>
                        </a:cubicBezTo>
                        <a:cubicBezTo>
                          <a:pt x="1831" y="119500"/>
                          <a:pt x="-11832" y="48379"/>
                          <a:pt x="8337" y="17190"/>
                        </a:cubicBezTo>
                        <a:cubicBezTo>
                          <a:pt x="20780" y="-2003"/>
                          <a:pt x="43227" y="-5419"/>
                          <a:pt x="65592" y="8488"/>
                        </a:cubicBezTo>
                        <a:cubicBezTo>
                          <a:pt x="83199" y="19427"/>
                          <a:pt x="102189" y="23941"/>
                          <a:pt x="122073" y="21745"/>
                        </a:cubicBezTo>
                        <a:cubicBezTo>
                          <a:pt x="147651" y="18980"/>
                          <a:pt x="173553" y="18980"/>
                          <a:pt x="199090" y="21745"/>
                        </a:cubicBezTo>
                        <a:cubicBezTo>
                          <a:pt x="218975" y="23941"/>
                          <a:pt x="238005" y="19468"/>
                          <a:pt x="255613" y="8488"/>
                        </a:cubicBezTo>
                        <a:cubicBezTo>
                          <a:pt x="277978" y="-5419"/>
                          <a:pt x="300465" y="-2044"/>
                          <a:pt x="312867" y="17190"/>
                        </a:cubicBezTo>
                        <a:cubicBezTo>
                          <a:pt x="333036" y="48379"/>
                          <a:pt x="319373" y="119541"/>
                          <a:pt x="241258" y="171915"/>
                        </a:cubicBezTo>
                        <a:cubicBezTo>
                          <a:pt x="239022" y="173420"/>
                          <a:pt x="236379" y="174233"/>
                          <a:pt x="233654" y="174233"/>
                        </a:cubicBezTo>
                        <a:close/>
                        <a:moveTo>
                          <a:pt x="91779" y="146907"/>
                        </a:moveTo>
                        <a:lnTo>
                          <a:pt x="229466" y="146907"/>
                        </a:lnTo>
                        <a:cubicBezTo>
                          <a:pt x="291315" y="103763"/>
                          <a:pt x="301806" y="50291"/>
                          <a:pt x="289973" y="31992"/>
                        </a:cubicBezTo>
                        <a:cubicBezTo>
                          <a:pt x="288509" y="29755"/>
                          <a:pt x="284118" y="22924"/>
                          <a:pt x="270089" y="31667"/>
                        </a:cubicBezTo>
                        <a:cubicBezTo>
                          <a:pt x="247195" y="45899"/>
                          <a:pt x="222350" y="51673"/>
                          <a:pt x="196203" y="48867"/>
                        </a:cubicBezTo>
                        <a:cubicBezTo>
                          <a:pt x="172618" y="46265"/>
                          <a:pt x="148667" y="46265"/>
                          <a:pt x="125082" y="48867"/>
                        </a:cubicBezTo>
                        <a:cubicBezTo>
                          <a:pt x="98976" y="51632"/>
                          <a:pt x="74090" y="45899"/>
                          <a:pt x="51197" y="31667"/>
                        </a:cubicBezTo>
                        <a:cubicBezTo>
                          <a:pt x="37168" y="22924"/>
                          <a:pt x="32735" y="29755"/>
                          <a:pt x="31312" y="31992"/>
                        </a:cubicBezTo>
                        <a:cubicBezTo>
                          <a:pt x="19479" y="50291"/>
                          <a:pt x="29930" y="103763"/>
                          <a:pt x="91820" y="14690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03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  <p:sp>
                <p:nvSpPr>
                  <p:cNvPr id="78" name="צורה חופשית: צורה 77">
                    <a:extLst>
                      <a:ext uri="{FF2B5EF4-FFF2-40B4-BE49-F238E27FC236}">
                        <a16:creationId xmlns:a16="http://schemas.microsoft.com/office/drawing/2014/main" id="{EA99E1EE-1B81-2483-5244-F00B8DA1FA78}"/>
                      </a:ext>
                    </a:extLst>
                  </p:cNvPr>
                  <p:cNvSpPr/>
                  <p:nvPr/>
                </p:nvSpPr>
                <p:spPr>
                  <a:xfrm>
                    <a:off x="4521993" y="3092828"/>
                    <a:ext cx="297657" cy="297657"/>
                  </a:xfrm>
                  <a:custGeom>
                    <a:avLst/>
                    <a:gdLst>
                      <a:gd name="connsiteX0" fmla="*/ 148829 w 297657"/>
                      <a:gd name="connsiteY0" fmla="*/ 297658 h 297657"/>
                      <a:gd name="connsiteX1" fmla="*/ 0 w 297657"/>
                      <a:gd name="connsiteY1" fmla="*/ 148829 h 297657"/>
                      <a:gd name="connsiteX2" fmla="*/ 148829 w 297657"/>
                      <a:gd name="connsiteY2" fmla="*/ 0 h 297657"/>
                      <a:gd name="connsiteX3" fmla="*/ 297658 w 297657"/>
                      <a:gd name="connsiteY3" fmla="*/ 148829 h 297657"/>
                      <a:gd name="connsiteX4" fmla="*/ 148829 w 297657"/>
                      <a:gd name="connsiteY4" fmla="*/ 297658 h 297657"/>
                      <a:gd name="connsiteX5" fmla="*/ 148829 w 297657"/>
                      <a:gd name="connsiteY5" fmla="*/ 27285 h 297657"/>
                      <a:gd name="connsiteX6" fmla="*/ 27285 w 297657"/>
                      <a:gd name="connsiteY6" fmla="*/ 148829 h 297657"/>
                      <a:gd name="connsiteX7" fmla="*/ 148829 w 297657"/>
                      <a:gd name="connsiteY7" fmla="*/ 270372 h 297657"/>
                      <a:gd name="connsiteX8" fmla="*/ 270372 w 297657"/>
                      <a:gd name="connsiteY8" fmla="*/ 148829 h 297657"/>
                      <a:gd name="connsiteX9" fmla="*/ 148829 w 297657"/>
                      <a:gd name="connsiteY9" fmla="*/ 27285 h 297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97657" h="297657">
                        <a:moveTo>
                          <a:pt x="148829" y="297658"/>
                        </a:moveTo>
                        <a:cubicBezTo>
                          <a:pt x="66770" y="297658"/>
                          <a:pt x="0" y="230888"/>
                          <a:pt x="0" y="148829"/>
                        </a:cubicBezTo>
                        <a:cubicBezTo>
                          <a:pt x="0" y="66770"/>
                          <a:pt x="66770" y="0"/>
                          <a:pt x="148829" y="0"/>
                        </a:cubicBezTo>
                        <a:cubicBezTo>
                          <a:pt x="230888" y="0"/>
                          <a:pt x="297658" y="66770"/>
                          <a:pt x="297658" y="148829"/>
                        </a:cubicBezTo>
                        <a:cubicBezTo>
                          <a:pt x="297658" y="230888"/>
                          <a:pt x="230888" y="297658"/>
                          <a:pt x="148829" y="297658"/>
                        </a:cubicBezTo>
                        <a:close/>
                        <a:moveTo>
                          <a:pt x="148829" y="27285"/>
                        </a:moveTo>
                        <a:cubicBezTo>
                          <a:pt x="81815" y="27285"/>
                          <a:pt x="27285" y="81815"/>
                          <a:pt x="27285" y="148829"/>
                        </a:cubicBezTo>
                        <a:cubicBezTo>
                          <a:pt x="27285" y="215842"/>
                          <a:pt x="81815" y="270372"/>
                          <a:pt x="148829" y="270372"/>
                        </a:cubicBezTo>
                        <a:cubicBezTo>
                          <a:pt x="215842" y="270372"/>
                          <a:pt x="270372" y="215842"/>
                          <a:pt x="270372" y="148829"/>
                        </a:cubicBezTo>
                        <a:cubicBezTo>
                          <a:pt x="270372" y="81815"/>
                          <a:pt x="215842" y="27285"/>
                          <a:pt x="148829" y="2728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03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  <p:sp>
                <p:nvSpPr>
                  <p:cNvPr id="79" name="צורה חופשית: צורה 78">
                    <a:extLst>
                      <a:ext uri="{FF2B5EF4-FFF2-40B4-BE49-F238E27FC236}">
                        <a16:creationId xmlns:a16="http://schemas.microsoft.com/office/drawing/2014/main" id="{8C8F9EE9-5F09-4CAE-83E0-E5423935AFB9}"/>
                      </a:ext>
                    </a:extLst>
                  </p:cNvPr>
                  <p:cNvSpPr/>
                  <p:nvPr/>
                </p:nvSpPr>
                <p:spPr>
                  <a:xfrm>
                    <a:off x="4766341" y="2917364"/>
                    <a:ext cx="79375" cy="131506"/>
                  </a:xfrm>
                  <a:custGeom>
                    <a:avLst/>
                    <a:gdLst>
                      <a:gd name="connsiteX0" fmla="*/ 39688 w 79375"/>
                      <a:gd name="connsiteY0" fmla="*/ 131425 h 131506"/>
                      <a:gd name="connsiteX1" fmla="*/ 5083 w 79375"/>
                      <a:gd name="connsiteY1" fmla="*/ 111174 h 131506"/>
                      <a:gd name="connsiteX2" fmla="*/ 10288 w 79375"/>
                      <a:gd name="connsiteY2" fmla="*/ 92591 h 131506"/>
                      <a:gd name="connsiteX3" fmla="*/ 28871 w 79375"/>
                      <a:gd name="connsiteY3" fmla="*/ 97796 h 131506"/>
                      <a:gd name="connsiteX4" fmla="*/ 39688 w 79375"/>
                      <a:gd name="connsiteY4" fmla="*/ 104140 h 131506"/>
                      <a:gd name="connsiteX5" fmla="*/ 52049 w 79375"/>
                      <a:gd name="connsiteY5" fmla="*/ 91737 h 131506"/>
                      <a:gd name="connsiteX6" fmla="*/ 39688 w 79375"/>
                      <a:gd name="connsiteY6" fmla="*/ 79375 h 131506"/>
                      <a:gd name="connsiteX7" fmla="*/ 0 w 79375"/>
                      <a:gd name="connsiteY7" fmla="*/ 39688 h 131506"/>
                      <a:gd name="connsiteX8" fmla="*/ 39688 w 79375"/>
                      <a:gd name="connsiteY8" fmla="*/ 0 h 131506"/>
                      <a:gd name="connsiteX9" fmla="*/ 74089 w 79375"/>
                      <a:gd name="connsiteY9" fmla="*/ 19925 h 131506"/>
                      <a:gd name="connsiteX10" fmla="*/ 69047 w 79375"/>
                      <a:gd name="connsiteY10" fmla="*/ 38590 h 131506"/>
                      <a:gd name="connsiteX11" fmla="*/ 50423 w 79375"/>
                      <a:gd name="connsiteY11" fmla="*/ 33547 h 131506"/>
                      <a:gd name="connsiteX12" fmla="*/ 39688 w 79375"/>
                      <a:gd name="connsiteY12" fmla="*/ 27326 h 131506"/>
                      <a:gd name="connsiteX13" fmla="*/ 27285 w 79375"/>
                      <a:gd name="connsiteY13" fmla="*/ 39728 h 131506"/>
                      <a:gd name="connsiteX14" fmla="*/ 39688 w 79375"/>
                      <a:gd name="connsiteY14" fmla="*/ 52131 h 131506"/>
                      <a:gd name="connsiteX15" fmla="*/ 79375 w 79375"/>
                      <a:gd name="connsiteY15" fmla="*/ 91818 h 131506"/>
                      <a:gd name="connsiteX16" fmla="*/ 39688 w 79375"/>
                      <a:gd name="connsiteY16" fmla="*/ 131506 h 1315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79375" h="131506">
                        <a:moveTo>
                          <a:pt x="39688" y="131425"/>
                        </a:moveTo>
                        <a:cubicBezTo>
                          <a:pt x="25374" y="131425"/>
                          <a:pt x="12118" y="123658"/>
                          <a:pt x="5083" y="111174"/>
                        </a:cubicBezTo>
                        <a:cubicBezTo>
                          <a:pt x="1383" y="104587"/>
                          <a:pt x="3700" y="96291"/>
                          <a:pt x="10288" y="92591"/>
                        </a:cubicBezTo>
                        <a:cubicBezTo>
                          <a:pt x="16835" y="88891"/>
                          <a:pt x="25171" y="91209"/>
                          <a:pt x="28871" y="97796"/>
                        </a:cubicBezTo>
                        <a:cubicBezTo>
                          <a:pt x="31067" y="101700"/>
                          <a:pt x="35215" y="104140"/>
                          <a:pt x="39688" y="104140"/>
                        </a:cubicBezTo>
                        <a:cubicBezTo>
                          <a:pt x="46519" y="104140"/>
                          <a:pt x="52049" y="98569"/>
                          <a:pt x="52049" y="91737"/>
                        </a:cubicBezTo>
                        <a:cubicBezTo>
                          <a:pt x="52049" y="84906"/>
                          <a:pt x="46479" y="79375"/>
                          <a:pt x="39688" y="79375"/>
                        </a:cubicBezTo>
                        <a:cubicBezTo>
                          <a:pt x="17811" y="79375"/>
                          <a:pt x="0" y="61565"/>
                          <a:pt x="0" y="39688"/>
                        </a:cubicBezTo>
                        <a:cubicBezTo>
                          <a:pt x="0" y="17811"/>
                          <a:pt x="17811" y="0"/>
                          <a:pt x="39688" y="0"/>
                        </a:cubicBezTo>
                        <a:cubicBezTo>
                          <a:pt x="53839" y="0"/>
                          <a:pt x="67054" y="7645"/>
                          <a:pt x="74089" y="19925"/>
                        </a:cubicBezTo>
                        <a:cubicBezTo>
                          <a:pt x="77830" y="26472"/>
                          <a:pt x="75594" y="34808"/>
                          <a:pt x="69047" y="38590"/>
                        </a:cubicBezTo>
                        <a:cubicBezTo>
                          <a:pt x="62541" y="42331"/>
                          <a:pt x="54164" y="40094"/>
                          <a:pt x="50423" y="33547"/>
                        </a:cubicBezTo>
                        <a:cubicBezTo>
                          <a:pt x="48227" y="29725"/>
                          <a:pt x="44079" y="27326"/>
                          <a:pt x="39688" y="27326"/>
                        </a:cubicBezTo>
                        <a:cubicBezTo>
                          <a:pt x="32856" y="27326"/>
                          <a:pt x="27285" y="32897"/>
                          <a:pt x="27285" y="39728"/>
                        </a:cubicBezTo>
                        <a:cubicBezTo>
                          <a:pt x="27285" y="46560"/>
                          <a:pt x="32856" y="52131"/>
                          <a:pt x="39688" y="52131"/>
                        </a:cubicBezTo>
                        <a:cubicBezTo>
                          <a:pt x="61565" y="52131"/>
                          <a:pt x="79375" y="69941"/>
                          <a:pt x="79375" y="91818"/>
                        </a:cubicBezTo>
                        <a:cubicBezTo>
                          <a:pt x="79375" y="113695"/>
                          <a:pt x="61565" y="131506"/>
                          <a:pt x="39688" y="13150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03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  <p:sp>
                <p:nvSpPr>
                  <p:cNvPr id="80" name="צורה חופשית: צורה 79">
                    <a:extLst>
                      <a:ext uri="{FF2B5EF4-FFF2-40B4-BE49-F238E27FC236}">
                        <a16:creationId xmlns:a16="http://schemas.microsoft.com/office/drawing/2014/main" id="{0E44ED1B-D1C3-0645-5269-BF182E656DCC}"/>
                      </a:ext>
                    </a:extLst>
                  </p:cNvPr>
                  <p:cNvSpPr/>
                  <p:nvPr/>
                </p:nvSpPr>
                <p:spPr>
                  <a:xfrm>
                    <a:off x="4699775" y="2876782"/>
                    <a:ext cx="212508" cy="212508"/>
                  </a:xfrm>
                  <a:custGeom>
                    <a:avLst/>
                    <a:gdLst>
                      <a:gd name="connsiteX0" fmla="*/ 106254 w 212508"/>
                      <a:gd name="connsiteY0" fmla="*/ 212508 h 212508"/>
                      <a:gd name="connsiteX1" fmla="*/ 0 w 212508"/>
                      <a:gd name="connsiteY1" fmla="*/ 106254 h 212508"/>
                      <a:gd name="connsiteX2" fmla="*/ 106254 w 212508"/>
                      <a:gd name="connsiteY2" fmla="*/ 0 h 212508"/>
                      <a:gd name="connsiteX3" fmla="*/ 212508 w 212508"/>
                      <a:gd name="connsiteY3" fmla="*/ 106254 h 212508"/>
                      <a:gd name="connsiteX4" fmla="*/ 106254 w 212508"/>
                      <a:gd name="connsiteY4" fmla="*/ 212508 h 212508"/>
                      <a:gd name="connsiteX5" fmla="*/ 106254 w 212508"/>
                      <a:gd name="connsiteY5" fmla="*/ 27285 h 212508"/>
                      <a:gd name="connsiteX6" fmla="*/ 27285 w 212508"/>
                      <a:gd name="connsiteY6" fmla="*/ 106254 h 212508"/>
                      <a:gd name="connsiteX7" fmla="*/ 106254 w 212508"/>
                      <a:gd name="connsiteY7" fmla="*/ 185223 h 212508"/>
                      <a:gd name="connsiteX8" fmla="*/ 185223 w 212508"/>
                      <a:gd name="connsiteY8" fmla="*/ 106254 h 212508"/>
                      <a:gd name="connsiteX9" fmla="*/ 106254 w 212508"/>
                      <a:gd name="connsiteY9" fmla="*/ 27285 h 212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2508" h="212508">
                        <a:moveTo>
                          <a:pt x="106254" y="212508"/>
                        </a:moveTo>
                        <a:cubicBezTo>
                          <a:pt x="47658" y="212508"/>
                          <a:pt x="0" y="164850"/>
                          <a:pt x="0" y="106254"/>
                        </a:cubicBezTo>
                        <a:cubicBezTo>
                          <a:pt x="0" y="47658"/>
                          <a:pt x="47658" y="0"/>
                          <a:pt x="106254" y="0"/>
                        </a:cubicBezTo>
                        <a:cubicBezTo>
                          <a:pt x="164850" y="0"/>
                          <a:pt x="212508" y="47658"/>
                          <a:pt x="212508" y="106254"/>
                        </a:cubicBezTo>
                        <a:cubicBezTo>
                          <a:pt x="212508" y="164850"/>
                          <a:pt x="164850" y="212508"/>
                          <a:pt x="106254" y="212508"/>
                        </a:cubicBezTo>
                        <a:close/>
                        <a:moveTo>
                          <a:pt x="106254" y="27285"/>
                        </a:moveTo>
                        <a:cubicBezTo>
                          <a:pt x="62703" y="27285"/>
                          <a:pt x="27285" y="62703"/>
                          <a:pt x="27285" y="106254"/>
                        </a:cubicBezTo>
                        <a:cubicBezTo>
                          <a:pt x="27285" y="149805"/>
                          <a:pt x="62703" y="185223"/>
                          <a:pt x="106254" y="185223"/>
                        </a:cubicBezTo>
                        <a:cubicBezTo>
                          <a:pt x="149805" y="185223"/>
                          <a:pt x="185223" y="149805"/>
                          <a:pt x="185223" y="106254"/>
                        </a:cubicBezTo>
                        <a:cubicBezTo>
                          <a:pt x="185223" y="62703"/>
                          <a:pt x="149805" y="27285"/>
                          <a:pt x="106254" y="2728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03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  <p:sp>
                <p:nvSpPr>
                  <p:cNvPr id="81" name="צורה חופשית: צורה 80">
                    <a:extLst>
                      <a:ext uri="{FF2B5EF4-FFF2-40B4-BE49-F238E27FC236}">
                        <a16:creationId xmlns:a16="http://schemas.microsoft.com/office/drawing/2014/main" id="{FFDCE831-76FA-D5A2-AC91-EB8B9FFFBCBD}"/>
                      </a:ext>
                    </a:extLst>
                  </p:cNvPr>
                  <p:cNvSpPr/>
                  <p:nvPr/>
                </p:nvSpPr>
                <p:spPr>
                  <a:xfrm>
                    <a:off x="4461974" y="2937615"/>
                    <a:ext cx="76935" cy="126667"/>
                  </a:xfrm>
                  <a:custGeom>
                    <a:avLst/>
                    <a:gdLst>
                      <a:gd name="connsiteX0" fmla="*/ 38468 w 76935"/>
                      <a:gd name="connsiteY0" fmla="*/ 126586 h 126667"/>
                      <a:gd name="connsiteX1" fmla="*/ 4920 w 76935"/>
                      <a:gd name="connsiteY1" fmla="*/ 106986 h 126667"/>
                      <a:gd name="connsiteX2" fmla="*/ 10125 w 76935"/>
                      <a:gd name="connsiteY2" fmla="*/ 88403 h 126667"/>
                      <a:gd name="connsiteX3" fmla="*/ 28709 w 76935"/>
                      <a:gd name="connsiteY3" fmla="*/ 93608 h 126667"/>
                      <a:gd name="connsiteX4" fmla="*/ 38468 w 76935"/>
                      <a:gd name="connsiteY4" fmla="*/ 99301 h 126667"/>
                      <a:gd name="connsiteX5" fmla="*/ 49650 w 76935"/>
                      <a:gd name="connsiteY5" fmla="*/ 88118 h 126667"/>
                      <a:gd name="connsiteX6" fmla="*/ 38468 w 76935"/>
                      <a:gd name="connsiteY6" fmla="*/ 76936 h 126667"/>
                      <a:gd name="connsiteX7" fmla="*/ 0 w 76935"/>
                      <a:gd name="connsiteY7" fmla="*/ 38468 h 126667"/>
                      <a:gd name="connsiteX8" fmla="*/ 38468 w 76935"/>
                      <a:gd name="connsiteY8" fmla="*/ 0 h 126667"/>
                      <a:gd name="connsiteX9" fmla="*/ 71853 w 76935"/>
                      <a:gd name="connsiteY9" fmla="*/ 19315 h 126667"/>
                      <a:gd name="connsiteX10" fmla="*/ 66810 w 76935"/>
                      <a:gd name="connsiteY10" fmla="*/ 37980 h 126667"/>
                      <a:gd name="connsiteX11" fmla="*/ 48186 w 76935"/>
                      <a:gd name="connsiteY11" fmla="*/ 32938 h 126667"/>
                      <a:gd name="connsiteX12" fmla="*/ 38468 w 76935"/>
                      <a:gd name="connsiteY12" fmla="*/ 27326 h 126667"/>
                      <a:gd name="connsiteX13" fmla="*/ 27285 w 76935"/>
                      <a:gd name="connsiteY13" fmla="*/ 38508 h 126667"/>
                      <a:gd name="connsiteX14" fmla="*/ 38468 w 76935"/>
                      <a:gd name="connsiteY14" fmla="*/ 49691 h 126667"/>
                      <a:gd name="connsiteX15" fmla="*/ 76936 w 76935"/>
                      <a:gd name="connsiteY15" fmla="*/ 88199 h 126667"/>
                      <a:gd name="connsiteX16" fmla="*/ 38468 w 76935"/>
                      <a:gd name="connsiteY16" fmla="*/ 126667 h 126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76935" h="126667">
                        <a:moveTo>
                          <a:pt x="38468" y="126586"/>
                        </a:moveTo>
                        <a:cubicBezTo>
                          <a:pt x="24601" y="126586"/>
                          <a:pt x="11752" y="119063"/>
                          <a:pt x="4920" y="106986"/>
                        </a:cubicBezTo>
                        <a:cubicBezTo>
                          <a:pt x="1220" y="100439"/>
                          <a:pt x="3538" y="92103"/>
                          <a:pt x="10125" y="88403"/>
                        </a:cubicBezTo>
                        <a:cubicBezTo>
                          <a:pt x="16672" y="84702"/>
                          <a:pt x="25008" y="87020"/>
                          <a:pt x="28709" y="93608"/>
                        </a:cubicBezTo>
                        <a:cubicBezTo>
                          <a:pt x="30701" y="97145"/>
                          <a:pt x="34442" y="99301"/>
                          <a:pt x="38468" y="99301"/>
                        </a:cubicBezTo>
                        <a:cubicBezTo>
                          <a:pt x="44649" y="99301"/>
                          <a:pt x="49650" y="94299"/>
                          <a:pt x="49650" y="88118"/>
                        </a:cubicBezTo>
                        <a:cubicBezTo>
                          <a:pt x="49650" y="81937"/>
                          <a:pt x="44649" y="76936"/>
                          <a:pt x="38468" y="76936"/>
                        </a:cubicBezTo>
                        <a:cubicBezTo>
                          <a:pt x="17241" y="76936"/>
                          <a:pt x="0" y="59694"/>
                          <a:pt x="0" y="38468"/>
                        </a:cubicBezTo>
                        <a:cubicBezTo>
                          <a:pt x="0" y="17241"/>
                          <a:pt x="17241" y="0"/>
                          <a:pt x="38468" y="0"/>
                        </a:cubicBezTo>
                        <a:cubicBezTo>
                          <a:pt x="52212" y="0"/>
                          <a:pt x="64980" y="7401"/>
                          <a:pt x="71853" y="19315"/>
                        </a:cubicBezTo>
                        <a:cubicBezTo>
                          <a:pt x="75594" y="25862"/>
                          <a:pt x="73357" y="34198"/>
                          <a:pt x="66810" y="37980"/>
                        </a:cubicBezTo>
                        <a:cubicBezTo>
                          <a:pt x="60304" y="41721"/>
                          <a:pt x="51927" y="39484"/>
                          <a:pt x="48186" y="32938"/>
                        </a:cubicBezTo>
                        <a:cubicBezTo>
                          <a:pt x="46194" y="29481"/>
                          <a:pt x="42493" y="27326"/>
                          <a:pt x="38468" y="27326"/>
                        </a:cubicBezTo>
                        <a:cubicBezTo>
                          <a:pt x="32328" y="27326"/>
                          <a:pt x="27285" y="32328"/>
                          <a:pt x="27285" y="38508"/>
                        </a:cubicBezTo>
                        <a:cubicBezTo>
                          <a:pt x="27285" y="44689"/>
                          <a:pt x="32287" y="49691"/>
                          <a:pt x="38468" y="49691"/>
                        </a:cubicBezTo>
                        <a:cubicBezTo>
                          <a:pt x="59694" y="49691"/>
                          <a:pt x="76936" y="66973"/>
                          <a:pt x="76936" y="88199"/>
                        </a:cubicBezTo>
                        <a:cubicBezTo>
                          <a:pt x="76936" y="109426"/>
                          <a:pt x="59694" y="126667"/>
                          <a:pt x="38468" y="12666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03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  <p:sp>
                <p:nvSpPr>
                  <p:cNvPr id="82" name="צורה חופשית: צורה 81">
                    <a:extLst>
                      <a:ext uri="{FF2B5EF4-FFF2-40B4-BE49-F238E27FC236}">
                        <a16:creationId xmlns:a16="http://schemas.microsoft.com/office/drawing/2014/main" id="{3E002424-A576-FE2B-7AEF-6F0761143890}"/>
                      </a:ext>
                    </a:extLst>
                  </p:cNvPr>
                  <p:cNvSpPr/>
                  <p:nvPr/>
                </p:nvSpPr>
                <p:spPr>
                  <a:xfrm>
                    <a:off x="4398498" y="2898944"/>
                    <a:ext cx="203887" cy="203927"/>
                  </a:xfrm>
                  <a:custGeom>
                    <a:avLst/>
                    <a:gdLst>
                      <a:gd name="connsiteX0" fmla="*/ 101944 w 203887"/>
                      <a:gd name="connsiteY0" fmla="*/ 203928 h 203927"/>
                      <a:gd name="connsiteX1" fmla="*/ 0 w 203887"/>
                      <a:gd name="connsiteY1" fmla="*/ 101944 h 203927"/>
                      <a:gd name="connsiteX2" fmla="*/ 101944 w 203887"/>
                      <a:gd name="connsiteY2" fmla="*/ 0 h 203927"/>
                      <a:gd name="connsiteX3" fmla="*/ 203887 w 203887"/>
                      <a:gd name="connsiteY3" fmla="*/ 101944 h 203927"/>
                      <a:gd name="connsiteX4" fmla="*/ 101944 w 203887"/>
                      <a:gd name="connsiteY4" fmla="*/ 203928 h 203927"/>
                      <a:gd name="connsiteX5" fmla="*/ 101944 w 203887"/>
                      <a:gd name="connsiteY5" fmla="*/ 27326 h 203927"/>
                      <a:gd name="connsiteX6" fmla="*/ 27285 w 203887"/>
                      <a:gd name="connsiteY6" fmla="*/ 101984 h 203927"/>
                      <a:gd name="connsiteX7" fmla="*/ 101944 w 203887"/>
                      <a:gd name="connsiteY7" fmla="*/ 176643 h 203927"/>
                      <a:gd name="connsiteX8" fmla="*/ 176602 w 203887"/>
                      <a:gd name="connsiteY8" fmla="*/ 101984 h 203927"/>
                      <a:gd name="connsiteX9" fmla="*/ 101944 w 203887"/>
                      <a:gd name="connsiteY9" fmla="*/ 27326 h 203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3887" h="203927">
                        <a:moveTo>
                          <a:pt x="101944" y="203928"/>
                        </a:moveTo>
                        <a:cubicBezTo>
                          <a:pt x="45706" y="203928"/>
                          <a:pt x="0" y="158181"/>
                          <a:pt x="0" y="101944"/>
                        </a:cubicBezTo>
                        <a:cubicBezTo>
                          <a:pt x="0" y="45706"/>
                          <a:pt x="45747" y="0"/>
                          <a:pt x="101944" y="0"/>
                        </a:cubicBezTo>
                        <a:cubicBezTo>
                          <a:pt x="158141" y="0"/>
                          <a:pt x="203887" y="45747"/>
                          <a:pt x="203887" y="101944"/>
                        </a:cubicBezTo>
                        <a:cubicBezTo>
                          <a:pt x="203887" y="158141"/>
                          <a:pt x="158141" y="203928"/>
                          <a:pt x="101944" y="203928"/>
                        </a:cubicBezTo>
                        <a:close/>
                        <a:moveTo>
                          <a:pt x="101944" y="27326"/>
                        </a:moveTo>
                        <a:cubicBezTo>
                          <a:pt x="60792" y="27326"/>
                          <a:pt x="27285" y="60792"/>
                          <a:pt x="27285" y="101984"/>
                        </a:cubicBezTo>
                        <a:cubicBezTo>
                          <a:pt x="27285" y="143177"/>
                          <a:pt x="60751" y="176643"/>
                          <a:pt x="101944" y="176643"/>
                        </a:cubicBezTo>
                        <a:cubicBezTo>
                          <a:pt x="143136" y="176643"/>
                          <a:pt x="176602" y="143136"/>
                          <a:pt x="176602" y="101984"/>
                        </a:cubicBezTo>
                        <a:cubicBezTo>
                          <a:pt x="176602" y="60833"/>
                          <a:pt x="143095" y="27326"/>
                          <a:pt x="101944" y="2732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03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</p:grpSp>
          </p:grpSp>
        </p:grpSp>
        <p:grpSp>
          <p:nvGrpSpPr>
            <p:cNvPr id="146" name="קבוצה 145">
              <a:extLst>
                <a:ext uri="{FF2B5EF4-FFF2-40B4-BE49-F238E27FC236}">
                  <a16:creationId xmlns:a16="http://schemas.microsoft.com/office/drawing/2014/main" id="{244C46A7-4930-89AD-8E0B-F8FF497BAA6B}"/>
                </a:ext>
              </a:extLst>
            </p:cNvPr>
            <p:cNvGrpSpPr/>
            <p:nvPr/>
          </p:nvGrpSpPr>
          <p:grpSpPr>
            <a:xfrm>
              <a:off x="-3158018" y="2442406"/>
              <a:ext cx="7536387" cy="2586909"/>
              <a:chOff x="-3158018" y="2442406"/>
              <a:chExt cx="7536387" cy="2586909"/>
            </a:xfrm>
          </p:grpSpPr>
          <p:sp>
            <p:nvSpPr>
              <p:cNvPr id="56" name="תיבת טקסט 55">
                <a:extLst>
                  <a:ext uri="{FF2B5EF4-FFF2-40B4-BE49-F238E27FC236}">
                    <a16:creationId xmlns:a16="http://schemas.microsoft.com/office/drawing/2014/main" id="{F2491BC5-0D2B-EF89-DDF6-BC869A96CE11}"/>
                  </a:ext>
                </a:extLst>
              </p:cNvPr>
              <p:cNvSpPr txBox="1"/>
              <p:nvPr/>
            </p:nvSpPr>
            <p:spPr>
              <a:xfrm>
                <a:off x="2290948" y="3637561"/>
                <a:ext cx="1435455" cy="343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rtl="0">
                  <a:defRPr/>
                </a:pPr>
                <a:r>
                  <a:rPr lang="en-US" sz="1400" spc="-20" dirty="0">
                    <a:latin typeface="Louis George Café" panose="020B0600020202020204" pitchFamily="34" charset="0"/>
                    <a:cs typeface="Rubik Black" pitchFamily="2" charset="-79"/>
                  </a:rPr>
                  <a:t>AHI* &lt; 15</a:t>
                </a:r>
              </a:p>
            </p:txBody>
          </p:sp>
          <p:grpSp>
            <p:nvGrpSpPr>
              <p:cNvPr id="145" name="קבוצה 144">
                <a:extLst>
                  <a:ext uri="{FF2B5EF4-FFF2-40B4-BE49-F238E27FC236}">
                    <a16:creationId xmlns:a16="http://schemas.microsoft.com/office/drawing/2014/main" id="{18606381-F9C8-3696-5B07-952F960C14EA}"/>
                  </a:ext>
                </a:extLst>
              </p:cNvPr>
              <p:cNvGrpSpPr/>
              <p:nvPr/>
            </p:nvGrpSpPr>
            <p:grpSpPr>
              <a:xfrm>
                <a:off x="2438885" y="2442406"/>
                <a:ext cx="1175889" cy="1175889"/>
                <a:chOff x="2464832" y="2431880"/>
                <a:chExt cx="1175889" cy="1175889"/>
              </a:xfrm>
            </p:grpSpPr>
            <p:sp>
              <p:nvSpPr>
                <p:cNvPr id="133" name="צורה חופשית: צורה 132">
                  <a:extLst>
                    <a:ext uri="{FF2B5EF4-FFF2-40B4-BE49-F238E27FC236}">
                      <a16:creationId xmlns:a16="http://schemas.microsoft.com/office/drawing/2014/main" id="{9DD2205F-58CE-E725-3DB6-962D28D3B179}"/>
                    </a:ext>
                  </a:extLst>
                </p:cNvPr>
                <p:cNvSpPr/>
                <p:nvPr/>
              </p:nvSpPr>
              <p:spPr>
                <a:xfrm>
                  <a:off x="2464832" y="2431880"/>
                  <a:ext cx="1175889" cy="1175889"/>
                </a:xfrm>
                <a:custGeom>
                  <a:avLst/>
                  <a:gdLst>
                    <a:gd name="connsiteX0" fmla="*/ 1081946 w 1081945"/>
                    <a:gd name="connsiteY0" fmla="*/ 540973 h 1081945"/>
                    <a:gd name="connsiteX1" fmla="*/ 540973 w 1081945"/>
                    <a:gd name="connsiteY1" fmla="*/ 1081946 h 1081945"/>
                    <a:gd name="connsiteX2" fmla="*/ 0 w 1081945"/>
                    <a:gd name="connsiteY2" fmla="*/ 540973 h 1081945"/>
                    <a:gd name="connsiteX3" fmla="*/ 540973 w 1081945"/>
                    <a:gd name="connsiteY3" fmla="*/ 0 h 1081945"/>
                    <a:gd name="connsiteX4" fmla="*/ 1081946 w 1081945"/>
                    <a:gd name="connsiteY4" fmla="*/ 540973 h 1081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1945" h="1081945">
                      <a:moveTo>
                        <a:pt x="1081946" y="540973"/>
                      </a:moveTo>
                      <a:cubicBezTo>
                        <a:pt x="1081946" y="839744"/>
                        <a:pt x="839744" y="1081946"/>
                        <a:pt x="540973" y="1081946"/>
                      </a:cubicBezTo>
                      <a:cubicBezTo>
                        <a:pt x="242202" y="1081946"/>
                        <a:pt x="0" y="839744"/>
                        <a:pt x="0" y="540973"/>
                      </a:cubicBezTo>
                      <a:cubicBezTo>
                        <a:pt x="0" y="242202"/>
                        <a:pt x="242202" y="0"/>
                        <a:pt x="540973" y="0"/>
                      </a:cubicBezTo>
                      <a:cubicBezTo>
                        <a:pt x="839744" y="0"/>
                        <a:pt x="1081946" y="242202"/>
                        <a:pt x="1081946" y="54097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500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pPr algn="l" rtl="0"/>
                  <a:endParaRPr lang="he-IL" dirty="0"/>
                </a:p>
              </p:txBody>
            </p:sp>
            <p:grpSp>
              <p:nvGrpSpPr>
                <p:cNvPr id="134" name="גרפיקה 41">
                  <a:extLst>
                    <a:ext uri="{FF2B5EF4-FFF2-40B4-BE49-F238E27FC236}">
                      <a16:creationId xmlns:a16="http://schemas.microsoft.com/office/drawing/2014/main" id="{083760CE-567E-75DD-3A69-5C0923D17D91}"/>
                    </a:ext>
                  </a:extLst>
                </p:cNvPr>
                <p:cNvGrpSpPr/>
                <p:nvPr/>
              </p:nvGrpSpPr>
              <p:grpSpPr>
                <a:xfrm>
                  <a:off x="2661136" y="2648202"/>
                  <a:ext cx="824992" cy="800685"/>
                  <a:chOff x="2680362" y="2745945"/>
                  <a:chExt cx="714282" cy="693237"/>
                </a:xfrm>
                <a:solidFill>
                  <a:schemeClr val="bg1"/>
                </a:solidFill>
              </p:grpSpPr>
              <p:sp>
                <p:nvSpPr>
                  <p:cNvPr id="135" name="צורה חופשית: צורה 134">
                    <a:extLst>
                      <a:ext uri="{FF2B5EF4-FFF2-40B4-BE49-F238E27FC236}">
                        <a16:creationId xmlns:a16="http://schemas.microsoft.com/office/drawing/2014/main" id="{1D27A754-9ED4-6DA1-357D-01E92D7567A4}"/>
                      </a:ext>
                    </a:extLst>
                  </p:cNvPr>
                  <p:cNvSpPr/>
                  <p:nvPr/>
                </p:nvSpPr>
                <p:spPr>
                  <a:xfrm>
                    <a:off x="2680362" y="2745945"/>
                    <a:ext cx="714282" cy="572933"/>
                  </a:xfrm>
                  <a:custGeom>
                    <a:avLst/>
                    <a:gdLst>
                      <a:gd name="connsiteX0" fmla="*/ 90331 w 714282"/>
                      <a:gd name="connsiteY0" fmla="*/ 390621 h 572933"/>
                      <a:gd name="connsiteX1" fmla="*/ 201594 w 714282"/>
                      <a:gd name="connsiteY1" fmla="*/ 497870 h 572933"/>
                      <a:gd name="connsiteX2" fmla="*/ 228341 w 714282"/>
                      <a:gd name="connsiteY2" fmla="*/ 494307 h 572933"/>
                      <a:gd name="connsiteX3" fmla="*/ 330376 w 714282"/>
                      <a:gd name="connsiteY3" fmla="*/ 571096 h 572933"/>
                      <a:gd name="connsiteX4" fmla="*/ 333752 w 714282"/>
                      <a:gd name="connsiteY4" fmla="*/ 571621 h 572933"/>
                      <a:gd name="connsiteX5" fmla="*/ 351683 w 714282"/>
                      <a:gd name="connsiteY5" fmla="*/ 572934 h 572933"/>
                      <a:gd name="connsiteX6" fmla="*/ 369614 w 714282"/>
                      <a:gd name="connsiteY6" fmla="*/ 571621 h 572933"/>
                      <a:gd name="connsiteX7" fmla="*/ 372990 w 714282"/>
                      <a:gd name="connsiteY7" fmla="*/ 571096 h 572933"/>
                      <a:gd name="connsiteX8" fmla="*/ 475025 w 714282"/>
                      <a:gd name="connsiteY8" fmla="*/ 494307 h 572933"/>
                      <a:gd name="connsiteX9" fmla="*/ 501772 w 714282"/>
                      <a:gd name="connsiteY9" fmla="*/ 497870 h 572933"/>
                      <a:gd name="connsiteX10" fmla="*/ 612810 w 714282"/>
                      <a:gd name="connsiteY10" fmla="*/ 394935 h 572933"/>
                      <a:gd name="connsiteX11" fmla="*/ 714282 w 714282"/>
                      <a:gd name="connsiteY11" fmla="*/ 253399 h 572933"/>
                      <a:gd name="connsiteX12" fmla="*/ 564643 w 714282"/>
                      <a:gd name="connsiteY12" fmla="*/ 103761 h 572933"/>
                      <a:gd name="connsiteX13" fmla="*/ 525367 w 714282"/>
                      <a:gd name="connsiteY13" fmla="*/ 109500 h 572933"/>
                      <a:gd name="connsiteX14" fmla="*/ 397149 w 714282"/>
                      <a:gd name="connsiteY14" fmla="*/ 4502 h 572933"/>
                      <a:gd name="connsiteX15" fmla="*/ 396998 w 714282"/>
                      <a:gd name="connsiteY15" fmla="*/ 4464 h 572933"/>
                      <a:gd name="connsiteX16" fmla="*/ 388821 w 714282"/>
                      <a:gd name="connsiteY16" fmla="*/ 2926 h 572933"/>
                      <a:gd name="connsiteX17" fmla="*/ 379743 w 714282"/>
                      <a:gd name="connsiteY17" fmla="*/ 1538 h 572933"/>
                      <a:gd name="connsiteX18" fmla="*/ 373515 w 714282"/>
                      <a:gd name="connsiteY18" fmla="*/ 825 h 572933"/>
                      <a:gd name="connsiteX19" fmla="*/ 357160 w 714282"/>
                      <a:gd name="connsiteY19" fmla="*/ 0 h 572933"/>
                      <a:gd name="connsiteX20" fmla="*/ 189290 w 714282"/>
                      <a:gd name="connsiteY20" fmla="*/ 109575 h 572933"/>
                      <a:gd name="connsiteX21" fmla="*/ 149639 w 714282"/>
                      <a:gd name="connsiteY21" fmla="*/ 103761 h 572933"/>
                      <a:gd name="connsiteX22" fmla="*/ 0 w 714282"/>
                      <a:gd name="connsiteY22" fmla="*/ 253399 h 572933"/>
                      <a:gd name="connsiteX23" fmla="*/ 90293 w 714282"/>
                      <a:gd name="connsiteY23" fmla="*/ 390621 h 572933"/>
                      <a:gd name="connsiteX24" fmla="*/ 149639 w 714282"/>
                      <a:gd name="connsiteY24" fmla="*/ 126343 h 572933"/>
                      <a:gd name="connsiteX25" fmla="*/ 191991 w 714282"/>
                      <a:gd name="connsiteY25" fmla="*/ 134146 h 572933"/>
                      <a:gd name="connsiteX26" fmla="*/ 206321 w 714282"/>
                      <a:gd name="connsiteY26" fmla="*/ 127506 h 572933"/>
                      <a:gd name="connsiteX27" fmla="*/ 357160 w 714282"/>
                      <a:gd name="connsiteY27" fmla="*/ 22583 h 572933"/>
                      <a:gd name="connsiteX28" fmla="*/ 371640 w 714282"/>
                      <a:gd name="connsiteY28" fmla="*/ 23333 h 572933"/>
                      <a:gd name="connsiteX29" fmla="*/ 377604 w 714282"/>
                      <a:gd name="connsiteY29" fmla="*/ 24046 h 572933"/>
                      <a:gd name="connsiteX30" fmla="*/ 385069 w 714282"/>
                      <a:gd name="connsiteY30" fmla="*/ 25209 h 572933"/>
                      <a:gd name="connsiteX31" fmla="*/ 393135 w 714282"/>
                      <a:gd name="connsiteY31" fmla="*/ 26784 h 572933"/>
                      <a:gd name="connsiteX32" fmla="*/ 395610 w 714282"/>
                      <a:gd name="connsiteY32" fmla="*/ 27422 h 572933"/>
                      <a:gd name="connsiteX33" fmla="*/ 507999 w 714282"/>
                      <a:gd name="connsiteY33" fmla="*/ 127506 h 572933"/>
                      <a:gd name="connsiteX34" fmla="*/ 508824 w 714282"/>
                      <a:gd name="connsiteY34" fmla="*/ 128782 h 572933"/>
                      <a:gd name="connsiteX35" fmla="*/ 518840 w 714282"/>
                      <a:gd name="connsiteY35" fmla="*/ 184226 h 572933"/>
                      <a:gd name="connsiteX36" fmla="*/ 530132 w 714282"/>
                      <a:gd name="connsiteY36" fmla="*/ 195517 h 572933"/>
                      <a:gd name="connsiteX37" fmla="*/ 541423 w 714282"/>
                      <a:gd name="connsiteY37" fmla="*/ 184226 h 572933"/>
                      <a:gd name="connsiteX38" fmla="*/ 533433 w 714282"/>
                      <a:gd name="connsiteY38" fmla="*/ 130695 h 572933"/>
                      <a:gd name="connsiteX39" fmla="*/ 564718 w 714282"/>
                      <a:gd name="connsiteY39" fmla="*/ 126343 h 572933"/>
                      <a:gd name="connsiteX40" fmla="*/ 691774 w 714282"/>
                      <a:gd name="connsiteY40" fmla="*/ 253399 h 572933"/>
                      <a:gd name="connsiteX41" fmla="*/ 598855 w 714282"/>
                      <a:gd name="connsiteY41" fmla="*/ 375691 h 572933"/>
                      <a:gd name="connsiteX42" fmla="*/ 590602 w 714282"/>
                      <a:gd name="connsiteY42" fmla="*/ 386532 h 572933"/>
                      <a:gd name="connsiteX43" fmla="*/ 501809 w 714282"/>
                      <a:gd name="connsiteY43" fmla="*/ 475325 h 572933"/>
                      <a:gd name="connsiteX44" fmla="*/ 483015 w 714282"/>
                      <a:gd name="connsiteY44" fmla="*/ 472812 h 572933"/>
                      <a:gd name="connsiteX45" fmla="*/ 488042 w 714282"/>
                      <a:gd name="connsiteY45" fmla="*/ 436574 h 572933"/>
                      <a:gd name="connsiteX46" fmla="*/ 476751 w 714282"/>
                      <a:gd name="connsiteY46" fmla="*/ 425283 h 572933"/>
                      <a:gd name="connsiteX47" fmla="*/ 465459 w 714282"/>
                      <a:gd name="connsiteY47" fmla="*/ 436574 h 572933"/>
                      <a:gd name="connsiteX48" fmla="*/ 458444 w 714282"/>
                      <a:gd name="connsiteY48" fmla="*/ 475550 h 572933"/>
                      <a:gd name="connsiteX49" fmla="*/ 457844 w 714282"/>
                      <a:gd name="connsiteY49" fmla="*/ 476526 h 572933"/>
                      <a:gd name="connsiteX50" fmla="*/ 370214 w 714282"/>
                      <a:gd name="connsiteY50" fmla="*/ 548738 h 572933"/>
                      <a:gd name="connsiteX51" fmla="*/ 367626 w 714282"/>
                      <a:gd name="connsiteY51" fmla="*/ 549113 h 572933"/>
                      <a:gd name="connsiteX52" fmla="*/ 351645 w 714282"/>
                      <a:gd name="connsiteY52" fmla="*/ 550351 h 572933"/>
                      <a:gd name="connsiteX53" fmla="*/ 335665 w 714282"/>
                      <a:gd name="connsiteY53" fmla="*/ 549113 h 572933"/>
                      <a:gd name="connsiteX54" fmla="*/ 333077 w 714282"/>
                      <a:gd name="connsiteY54" fmla="*/ 548738 h 572933"/>
                      <a:gd name="connsiteX55" fmla="*/ 245447 w 714282"/>
                      <a:gd name="connsiteY55" fmla="*/ 476526 h 572933"/>
                      <a:gd name="connsiteX56" fmla="*/ 244771 w 714282"/>
                      <a:gd name="connsiteY56" fmla="*/ 475325 h 572933"/>
                      <a:gd name="connsiteX57" fmla="*/ 237831 w 714282"/>
                      <a:gd name="connsiteY57" fmla="*/ 436612 h 572933"/>
                      <a:gd name="connsiteX58" fmla="*/ 226540 w 714282"/>
                      <a:gd name="connsiteY58" fmla="*/ 425321 h 572933"/>
                      <a:gd name="connsiteX59" fmla="*/ 215249 w 714282"/>
                      <a:gd name="connsiteY59" fmla="*/ 436612 h 572933"/>
                      <a:gd name="connsiteX60" fmla="*/ 220275 w 714282"/>
                      <a:gd name="connsiteY60" fmla="*/ 472849 h 572933"/>
                      <a:gd name="connsiteX61" fmla="*/ 201481 w 714282"/>
                      <a:gd name="connsiteY61" fmla="*/ 475363 h 572933"/>
                      <a:gd name="connsiteX62" fmla="*/ 112764 w 714282"/>
                      <a:gd name="connsiteY62" fmla="*/ 385219 h 572933"/>
                      <a:gd name="connsiteX63" fmla="*/ 112876 w 714282"/>
                      <a:gd name="connsiteY63" fmla="*/ 383494 h 572933"/>
                      <a:gd name="connsiteX64" fmla="*/ 105524 w 714282"/>
                      <a:gd name="connsiteY64" fmla="*/ 372503 h 572933"/>
                      <a:gd name="connsiteX65" fmla="*/ 22470 w 714282"/>
                      <a:gd name="connsiteY65" fmla="*/ 253437 h 572933"/>
                      <a:gd name="connsiteX66" fmla="*/ 149526 w 714282"/>
                      <a:gd name="connsiteY66" fmla="*/ 126381 h 5729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</a:cxnLst>
                    <a:rect l="l" t="t" r="r" b="b"/>
                    <a:pathLst>
                      <a:path w="714282" h="572933">
                        <a:moveTo>
                          <a:pt x="90331" y="390621"/>
                        </a:moveTo>
                        <a:cubicBezTo>
                          <a:pt x="92469" y="450117"/>
                          <a:pt x="141573" y="497870"/>
                          <a:pt x="201594" y="497870"/>
                        </a:cubicBezTo>
                        <a:cubicBezTo>
                          <a:pt x="210447" y="497870"/>
                          <a:pt x="219263" y="496670"/>
                          <a:pt x="228341" y="494307"/>
                        </a:cubicBezTo>
                        <a:cubicBezTo>
                          <a:pt x="247247" y="534483"/>
                          <a:pt x="285098" y="563931"/>
                          <a:pt x="330376" y="571096"/>
                        </a:cubicBezTo>
                        <a:cubicBezTo>
                          <a:pt x="331501" y="571283"/>
                          <a:pt x="332626" y="571471"/>
                          <a:pt x="333752" y="571621"/>
                        </a:cubicBezTo>
                        <a:cubicBezTo>
                          <a:pt x="339641" y="572446"/>
                          <a:pt x="345643" y="572934"/>
                          <a:pt x="351683" y="572934"/>
                        </a:cubicBezTo>
                        <a:cubicBezTo>
                          <a:pt x="357722" y="572934"/>
                          <a:pt x="363725" y="572409"/>
                          <a:pt x="369614" y="571621"/>
                        </a:cubicBezTo>
                        <a:cubicBezTo>
                          <a:pt x="370739" y="571471"/>
                          <a:pt x="371865" y="571283"/>
                          <a:pt x="372990" y="571096"/>
                        </a:cubicBezTo>
                        <a:cubicBezTo>
                          <a:pt x="418268" y="563931"/>
                          <a:pt x="456156" y="534483"/>
                          <a:pt x="475025" y="494307"/>
                        </a:cubicBezTo>
                        <a:cubicBezTo>
                          <a:pt x="484103" y="496670"/>
                          <a:pt x="492919" y="497870"/>
                          <a:pt x="501772" y="497870"/>
                        </a:cubicBezTo>
                        <a:cubicBezTo>
                          <a:pt x="560329" y="497870"/>
                          <a:pt x="608496" y="452405"/>
                          <a:pt x="612810" y="394935"/>
                        </a:cubicBezTo>
                        <a:cubicBezTo>
                          <a:pt x="672980" y="374491"/>
                          <a:pt x="714282" y="317434"/>
                          <a:pt x="714282" y="253399"/>
                        </a:cubicBezTo>
                        <a:cubicBezTo>
                          <a:pt x="714282" y="170909"/>
                          <a:pt x="647172" y="103761"/>
                          <a:pt x="564643" y="103761"/>
                        </a:cubicBezTo>
                        <a:cubicBezTo>
                          <a:pt x="551701" y="103761"/>
                          <a:pt x="538759" y="105674"/>
                          <a:pt x="525367" y="109500"/>
                        </a:cubicBezTo>
                        <a:cubicBezTo>
                          <a:pt x="501922" y="56907"/>
                          <a:pt x="454581" y="17293"/>
                          <a:pt x="397149" y="4502"/>
                        </a:cubicBezTo>
                        <a:cubicBezTo>
                          <a:pt x="397073" y="4502"/>
                          <a:pt x="397036" y="4502"/>
                          <a:pt x="396998" y="4464"/>
                        </a:cubicBezTo>
                        <a:cubicBezTo>
                          <a:pt x="394297" y="3864"/>
                          <a:pt x="391559" y="3414"/>
                          <a:pt x="388821" y="2926"/>
                        </a:cubicBezTo>
                        <a:cubicBezTo>
                          <a:pt x="385820" y="2401"/>
                          <a:pt x="382819" y="1913"/>
                          <a:pt x="379743" y="1538"/>
                        </a:cubicBezTo>
                        <a:cubicBezTo>
                          <a:pt x="377679" y="1275"/>
                          <a:pt x="375616" y="1050"/>
                          <a:pt x="373515" y="825"/>
                        </a:cubicBezTo>
                        <a:cubicBezTo>
                          <a:pt x="368114" y="338"/>
                          <a:pt x="362712" y="0"/>
                          <a:pt x="357160" y="0"/>
                        </a:cubicBezTo>
                        <a:cubicBezTo>
                          <a:pt x="284797" y="0"/>
                          <a:pt x="218662" y="43627"/>
                          <a:pt x="189290" y="109575"/>
                        </a:cubicBezTo>
                        <a:cubicBezTo>
                          <a:pt x="175748" y="105636"/>
                          <a:pt x="162693" y="103761"/>
                          <a:pt x="149639" y="103761"/>
                        </a:cubicBezTo>
                        <a:cubicBezTo>
                          <a:pt x="67148" y="103761"/>
                          <a:pt x="0" y="170871"/>
                          <a:pt x="0" y="253399"/>
                        </a:cubicBezTo>
                        <a:cubicBezTo>
                          <a:pt x="0" y="312932"/>
                          <a:pt x="35975" y="367101"/>
                          <a:pt x="90293" y="390621"/>
                        </a:cubicBezTo>
                        <a:close/>
                        <a:moveTo>
                          <a:pt x="149639" y="126343"/>
                        </a:moveTo>
                        <a:cubicBezTo>
                          <a:pt x="163331" y="126343"/>
                          <a:pt x="177173" y="128894"/>
                          <a:pt x="191991" y="134146"/>
                        </a:cubicBezTo>
                        <a:cubicBezTo>
                          <a:pt x="197805" y="136247"/>
                          <a:pt x="204182" y="133246"/>
                          <a:pt x="206321" y="127506"/>
                        </a:cubicBezTo>
                        <a:cubicBezTo>
                          <a:pt x="229954" y="64747"/>
                          <a:pt x="290575" y="22583"/>
                          <a:pt x="357160" y="22583"/>
                        </a:cubicBezTo>
                        <a:cubicBezTo>
                          <a:pt x="362036" y="22583"/>
                          <a:pt x="366876" y="22883"/>
                          <a:pt x="371640" y="23333"/>
                        </a:cubicBezTo>
                        <a:cubicBezTo>
                          <a:pt x="373628" y="23521"/>
                          <a:pt x="375616" y="23783"/>
                          <a:pt x="377604" y="24046"/>
                        </a:cubicBezTo>
                        <a:cubicBezTo>
                          <a:pt x="380118" y="24383"/>
                          <a:pt x="382594" y="24758"/>
                          <a:pt x="385069" y="25209"/>
                        </a:cubicBezTo>
                        <a:cubicBezTo>
                          <a:pt x="387770" y="25696"/>
                          <a:pt x="390471" y="26184"/>
                          <a:pt x="393135" y="26784"/>
                        </a:cubicBezTo>
                        <a:cubicBezTo>
                          <a:pt x="393960" y="26972"/>
                          <a:pt x="394785" y="27234"/>
                          <a:pt x="395610" y="27422"/>
                        </a:cubicBezTo>
                        <a:cubicBezTo>
                          <a:pt x="446215" y="40101"/>
                          <a:pt x="489017" y="77126"/>
                          <a:pt x="507999" y="127506"/>
                        </a:cubicBezTo>
                        <a:cubicBezTo>
                          <a:pt x="508186" y="127994"/>
                          <a:pt x="508562" y="128369"/>
                          <a:pt x="508824" y="128782"/>
                        </a:cubicBezTo>
                        <a:cubicBezTo>
                          <a:pt x="515164" y="146113"/>
                          <a:pt x="518840" y="164719"/>
                          <a:pt x="518840" y="184226"/>
                        </a:cubicBezTo>
                        <a:cubicBezTo>
                          <a:pt x="518840" y="190453"/>
                          <a:pt x="523904" y="195517"/>
                          <a:pt x="530132" y="195517"/>
                        </a:cubicBezTo>
                        <a:cubicBezTo>
                          <a:pt x="536359" y="195517"/>
                          <a:pt x="541423" y="190453"/>
                          <a:pt x="541423" y="184226"/>
                        </a:cubicBezTo>
                        <a:cubicBezTo>
                          <a:pt x="541423" y="165619"/>
                          <a:pt x="538572" y="147613"/>
                          <a:pt x="533433" y="130695"/>
                        </a:cubicBezTo>
                        <a:cubicBezTo>
                          <a:pt x="544161" y="127769"/>
                          <a:pt x="554477" y="126343"/>
                          <a:pt x="564718" y="126343"/>
                        </a:cubicBezTo>
                        <a:cubicBezTo>
                          <a:pt x="634792" y="126343"/>
                          <a:pt x="691774" y="183325"/>
                          <a:pt x="691774" y="253399"/>
                        </a:cubicBezTo>
                        <a:cubicBezTo>
                          <a:pt x="691774" y="310119"/>
                          <a:pt x="653549" y="360423"/>
                          <a:pt x="598855" y="375691"/>
                        </a:cubicBezTo>
                        <a:cubicBezTo>
                          <a:pt x="593978" y="377042"/>
                          <a:pt x="590602" y="381506"/>
                          <a:pt x="590602" y="386532"/>
                        </a:cubicBezTo>
                        <a:cubicBezTo>
                          <a:pt x="590602" y="435487"/>
                          <a:pt x="550764" y="475325"/>
                          <a:pt x="501809" y="475325"/>
                        </a:cubicBezTo>
                        <a:cubicBezTo>
                          <a:pt x="495657" y="475325"/>
                          <a:pt x="489393" y="474312"/>
                          <a:pt x="483015" y="472812"/>
                        </a:cubicBezTo>
                        <a:cubicBezTo>
                          <a:pt x="486204" y="461258"/>
                          <a:pt x="488042" y="449141"/>
                          <a:pt x="488042" y="436574"/>
                        </a:cubicBezTo>
                        <a:cubicBezTo>
                          <a:pt x="488042" y="430347"/>
                          <a:pt x="482978" y="425283"/>
                          <a:pt x="476751" y="425283"/>
                        </a:cubicBezTo>
                        <a:cubicBezTo>
                          <a:pt x="470524" y="425283"/>
                          <a:pt x="465459" y="430347"/>
                          <a:pt x="465459" y="436574"/>
                        </a:cubicBezTo>
                        <a:cubicBezTo>
                          <a:pt x="465459" y="450267"/>
                          <a:pt x="462909" y="463359"/>
                          <a:pt x="458444" y="475550"/>
                        </a:cubicBezTo>
                        <a:cubicBezTo>
                          <a:pt x="458294" y="475888"/>
                          <a:pt x="457994" y="476151"/>
                          <a:pt x="457844" y="476526"/>
                        </a:cubicBezTo>
                        <a:cubicBezTo>
                          <a:pt x="443439" y="514789"/>
                          <a:pt x="409490" y="542098"/>
                          <a:pt x="370214" y="548738"/>
                        </a:cubicBezTo>
                        <a:cubicBezTo>
                          <a:pt x="369351" y="548888"/>
                          <a:pt x="368526" y="549000"/>
                          <a:pt x="367626" y="549113"/>
                        </a:cubicBezTo>
                        <a:cubicBezTo>
                          <a:pt x="362374" y="549863"/>
                          <a:pt x="357047" y="550351"/>
                          <a:pt x="351645" y="550351"/>
                        </a:cubicBezTo>
                        <a:cubicBezTo>
                          <a:pt x="346244" y="550351"/>
                          <a:pt x="340917" y="549863"/>
                          <a:pt x="335665" y="549113"/>
                        </a:cubicBezTo>
                        <a:cubicBezTo>
                          <a:pt x="334802" y="549000"/>
                          <a:pt x="333939" y="548850"/>
                          <a:pt x="333077" y="548738"/>
                        </a:cubicBezTo>
                        <a:cubicBezTo>
                          <a:pt x="293801" y="542061"/>
                          <a:pt x="259851" y="514789"/>
                          <a:pt x="245447" y="476526"/>
                        </a:cubicBezTo>
                        <a:cubicBezTo>
                          <a:pt x="245296" y="476075"/>
                          <a:pt x="244959" y="475738"/>
                          <a:pt x="244771" y="475325"/>
                        </a:cubicBezTo>
                        <a:cubicBezTo>
                          <a:pt x="240382" y="463209"/>
                          <a:pt x="237831" y="450229"/>
                          <a:pt x="237831" y="436612"/>
                        </a:cubicBezTo>
                        <a:cubicBezTo>
                          <a:pt x="237831" y="430385"/>
                          <a:pt x="232767" y="425321"/>
                          <a:pt x="226540" y="425321"/>
                        </a:cubicBezTo>
                        <a:cubicBezTo>
                          <a:pt x="220313" y="425321"/>
                          <a:pt x="215249" y="430385"/>
                          <a:pt x="215249" y="436612"/>
                        </a:cubicBezTo>
                        <a:cubicBezTo>
                          <a:pt x="215249" y="449179"/>
                          <a:pt x="217087" y="461295"/>
                          <a:pt x="220275" y="472849"/>
                        </a:cubicBezTo>
                        <a:cubicBezTo>
                          <a:pt x="213898" y="474350"/>
                          <a:pt x="207634" y="475363"/>
                          <a:pt x="201481" y="475363"/>
                        </a:cubicBezTo>
                        <a:cubicBezTo>
                          <a:pt x="152527" y="475363"/>
                          <a:pt x="112689" y="435524"/>
                          <a:pt x="112764" y="385219"/>
                        </a:cubicBezTo>
                        <a:cubicBezTo>
                          <a:pt x="112764" y="385107"/>
                          <a:pt x="112876" y="383606"/>
                          <a:pt x="112876" y="383494"/>
                        </a:cubicBezTo>
                        <a:cubicBezTo>
                          <a:pt x="113064" y="378617"/>
                          <a:pt x="110100" y="374191"/>
                          <a:pt x="105524" y="372503"/>
                        </a:cubicBezTo>
                        <a:cubicBezTo>
                          <a:pt x="55857" y="354121"/>
                          <a:pt x="22470" y="306292"/>
                          <a:pt x="22470" y="253437"/>
                        </a:cubicBezTo>
                        <a:cubicBezTo>
                          <a:pt x="22470" y="183363"/>
                          <a:pt x="79452" y="126381"/>
                          <a:pt x="149526" y="126381"/>
                        </a:cubicBezTo>
                        <a:close/>
                      </a:path>
                    </a:pathLst>
                  </a:custGeom>
                  <a:grpFill/>
                  <a:ln w="3751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 dirty="0"/>
                  </a:p>
                </p:txBody>
              </p:sp>
              <p:sp>
                <p:nvSpPr>
                  <p:cNvPr id="136" name="צורה חופשית: צורה 135">
                    <a:extLst>
                      <a:ext uri="{FF2B5EF4-FFF2-40B4-BE49-F238E27FC236}">
                        <a16:creationId xmlns:a16="http://schemas.microsoft.com/office/drawing/2014/main" id="{F3E0B6B5-4F8E-6C19-C4FA-B500E466C740}"/>
                      </a:ext>
                    </a:extLst>
                  </p:cNvPr>
                  <p:cNvSpPr/>
                  <p:nvPr/>
                </p:nvSpPr>
                <p:spPr>
                  <a:xfrm>
                    <a:off x="2846581" y="2919142"/>
                    <a:ext cx="142886" cy="203057"/>
                  </a:xfrm>
                  <a:custGeom>
                    <a:avLst/>
                    <a:gdLst>
                      <a:gd name="connsiteX0" fmla="*/ 11291 w 142886"/>
                      <a:gd name="connsiteY0" fmla="*/ 22583 h 203057"/>
                      <a:gd name="connsiteX1" fmla="*/ 110513 w 142886"/>
                      <a:gd name="connsiteY1" fmla="*/ 22583 h 203057"/>
                      <a:gd name="connsiteX2" fmla="*/ 1913 w 142886"/>
                      <a:gd name="connsiteY2" fmla="*/ 185501 h 203057"/>
                      <a:gd name="connsiteX3" fmla="*/ 1350 w 142886"/>
                      <a:gd name="connsiteY3" fmla="*/ 197092 h 203057"/>
                      <a:gd name="connsiteX4" fmla="*/ 11291 w 142886"/>
                      <a:gd name="connsiteY4" fmla="*/ 203057 h 203057"/>
                      <a:gd name="connsiteX5" fmla="*/ 131595 w 142886"/>
                      <a:gd name="connsiteY5" fmla="*/ 203057 h 203057"/>
                      <a:gd name="connsiteX6" fmla="*/ 142886 w 142886"/>
                      <a:gd name="connsiteY6" fmla="*/ 191766 h 203057"/>
                      <a:gd name="connsiteX7" fmla="*/ 131595 w 142886"/>
                      <a:gd name="connsiteY7" fmla="*/ 180474 h 203057"/>
                      <a:gd name="connsiteX8" fmla="*/ 32374 w 142886"/>
                      <a:gd name="connsiteY8" fmla="*/ 180474 h 203057"/>
                      <a:gd name="connsiteX9" fmla="*/ 140973 w 142886"/>
                      <a:gd name="connsiteY9" fmla="*/ 17556 h 203057"/>
                      <a:gd name="connsiteX10" fmla="*/ 141536 w 142886"/>
                      <a:gd name="connsiteY10" fmla="*/ 5965 h 203057"/>
                      <a:gd name="connsiteX11" fmla="*/ 131595 w 142886"/>
                      <a:gd name="connsiteY11" fmla="*/ 0 h 203057"/>
                      <a:gd name="connsiteX12" fmla="*/ 11291 w 142886"/>
                      <a:gd name="connsiteY12" fmla="*/ 0 h 203057"/>
                      <a:gd name="connsiteX13" fmla="*/ 0 w 142886"/>
                      <a:gd name="connsiteY13" fmla="*/ 11291 h 203057"/>
                      <a:gd name="connsiteX14" fmla="*/ 11291 w 142886"/>
                      <a:gd name="connsiteY14" fmla="*/ 22583 h 203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2886" h="203057">
                        <a:moveTo>
                          <a:pt x="11291" y="22583"/>
                        </a:moveTo>
                        <a:lnTo>
                          <a:pt x="110513" y="22583"/>
                        </a:lnTo>
                        <a:lnTo>
                          <a:pt x="1913" y="185501"/>
                        </a:lnTo>
                        <a:cubicBezTo>
                          <a:pt x="-375" y="188952"/>
                          <a:pt x="-600" y="193416"/>
                          <a:pt x="1350" y="197092"/>
                        </a:cubicBezTo>
                        <a:cubicBezTo>
                          <a:pt x="3301" y="200769"/>
                          <a:pt x="7127" y="203057"/>
                          <a:pt x="11291" y="203057"/>
                        </a:cubicBezTo>
                        <a:lnTo>
                          <a:pt x="131595" y="203057"/>
                        </a:lnTo>
                        <a:cubicBezTo>
                          <a:pt x="137822" y="203057"/>
                          <a:pt x="142886" y="197993"/>
                          <a:pt x="142886" y="191766"/>
                        </a:cubicBezTo>
                        <a:cubicBezTo>
                          <a:pt x="142886" y="185539"/>
                          <a:pt x="137822" y="180474"/>
                          <a:pt x="131595" y="180474"/>
                        </a:cubicBezTo>
                        <a:lnTo>
                          <a:pt x="32374" y="180474"/>
                        </a:lnTo>
                        <a:lnTo>
                          <a:pt x="140973" y="17556"/>
                        </a:lnTo>
                        <a:cubicBezTo>
                          <a:pt x="143262" y="14105"/>
                          <a:pt x="143487" y="9641"/>
                          <a:pt x="141536" y="5965"/>
                        </a:cubicBezTo>
                        <a:cubicBezTo>
                          <a:pt x="139585" y="2288"/>
                          <a:pt x="135759" y="0"/>
                          <a:pt x="131595" y="0"/>
                        </a:cubicBezTo>
                        <a:lnTo>
                          <a:pt x="11291" y="0"/>
                        </a:lnTo>
                        <a:cubicBezTo>
                          <a:pt x="5064" y="0"/>
                          <a:pt x="0" y="5064"/>
                          <a:pt x="0" y="11291"/>
                        </a:cubicBezTo>
                        <a:cubicBezTo>
                          <a:pt x="0" y="17519"/>
                          <a:pt x="5064" y="22583"/>
                          <a:pt x="11291" y="22583"/>
                        </a:cubicBezTo>
                        <a:close/>
                      </a:path>
                    </a:pathLst>
                  </a:custGeom>
                  <a:grpFill/>
                  <a:ln w="3751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  <p:sp>
                <p:nvSpPr>
                  <p:cNvPr id="137" name="צורה חופשית: צורה 136">
                    <a:extLst>
                      <a:ext uri="{FF2B5EF4-FFF2-40B4-BE49-F238E27FC236}">
                        <a16:creationId xmlns:a16="http://schemas.microsoft.com/office/drawing/2014/main" id="{C4CD97AF-D520-9558-8ECD-01FD33EB4203}"/>
                      </a:ext>
                    </a:extLst>
                  </p:cNvPr>
                  <p:cNvSpPr/>
                  <p:nvPr/>
                </p:nvSpPr>
                <p:spPr>
                  <a:xfrm>
                    <a:off x="3031707" y="2944351"/>
                    <a:ext cx="97758" cy="142886"/>
                  </a:xfrm>
                  <a:custGeom>
                    <a:avLst/>
                    <a:gdLst>
                      <a:gd name="connsiteX0" fmla="*/ 11291 w 97758"/>
                      <a:gd name="connsiteY0" fmla="*/ 22583 h 142886"/>
                      <a:gd name="connsiteX1" fmla="*/ 66135 w 97758"/>
                      <a:gd name="connsiteY1" fmla="*/ 22583 h 142886"/>
                      <a:gd name="connsiteX2" fmla="*/ 1726 w 97758"/>
                      <a:gd name="connsiteY2" fmla="*/ 125631 h 142886"/>
                      <a:gd name="connsiteX3" fmla="*/ 1426 w 97758"/>
                      <a:gd name="connsiteY3" fmla="*/ 137072 h 142886"/>
                      <a:gd name="connsiteX4" fmla="*/ 11291 w 97758"/>
                      <a:gd name="connsiteY4" fmla="*/ 142886 h 142886"/>
                      <a:gd name="connsiteX5" fmla="*/ 86467 w 97758"/>
                      <a:gd name="connsiteY5" fmla="*/ 142886 h 142886"/>
                      <a:gd name="connsiteX6" fmla="*/ 97758 w 97758"/>
                      <a:gd name="connsiteY6" fmla="*/ 131595 h 142886"/>
                      <a:gd name="connsiteX7" fmla="*/ 86467 w 97758"/>
                      <a:gd name="connsiteY7" fmla="*/ 120304 h 142886"/>
                      <a:gd name="connsiteX8" fmla="*/ 31623 w 97758"/>
                      <a:gd name="connsiteY8" fmla="*/ 120304 h 142886"/>
                      <a:gd name="connsiteX9" fmla="*/ 96033 w 97758"/>
                      <a:gd name="connsiteY9" fmla="*/ 17256 h 142886"/>
                      <a:gd name="connsiteX10" fmla="*/ 96333 w 97758"/>
                      <a:gd name="connsiteY10" fmla="*/ 5815 h 142886"/>
                      <a:gd name="connsiteX11" fmla="*/ 86467 w 97758"/>
                      <a:gd name="connsiteY11" fmla="*/ 0 h 142886"/>
                      <a:gd name="connsiteX12" fmla="*/ 11291 w 97758"/>
                      <a:gd name="connsiteY12" fmla="*/ 0 h 142886"/>
                      <a:gd name="connsiteX13" fmla="*/ 0 w 97758"/>
                      <a:gd name="connsiteY13" fmla="*/ 11291 h 142886"/>
                      <a:gd name="connsiteX14" fmla="*/ 11291 w 97758"/>
                      <a:gd name="connsiteY14" fmla="*/ 22583 h 1428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7758" h="142886">
                        <a:moveTo>
                          <a:pt x="11291" y="22583"/>
                        </a:moveTo>
                        <a:lnTo>
                          <a:pt x="66135" y="22583"/>
                        </a:lnTo>
                        <a:lnTo>
                          <a:pt x="1726" y="125631"/>
                        </a:lnTo>
                        <a:cubicBezTo>
                          <a:pt x="-450" y="129119"/>
                          <a:pt x="-563" y="133471"/>
                          <a:pt x="1426" y="137072"/>
                        </a:cubicBezTo>
                        <a:cubicBezTo>
                          <a:pt x="3414" y="140673"/>
                          <a:pt x="7202" y="142886"/>
                          <a:pt x="11291" y="142886"/>
                        </a:cubicBezTo>
                        <a:lnTo>
                          <a:pt x="86467" y="142886"/>
                        </a:lnTo>
                        <a:cubicBezTo>
                          <a:pt x="92694" y="142886"/>
                          <a:pt x="97758" y="137822"/>
                          <a:pt x="97758" y="131595"/>
                        </a:cubicBezTo>
                        <a:cubicBezTo>
                          <a:pt x="97758" y="125368"/>
                          <a:pt x="92694" y="120304"/>
                          <a:pt x="86467" y="120304"/>
                        </a:cubicBezTo>
                        <a:lnTo>
                          <a:pt x="31623" y="120304"/>
                        </a:lnTo>
                        <a:lnTo>
                          <a:pt x="96033" y="17256"/>
                        </a:lnTo>
                        <a:cubicBezTo>
                          <a:pt x="98209" y="13767"/>
                          <a:pt x="98321" y="9416"/>
                          <a:pt x="96333" y="5815"/>
                        </a:cubicBezTo>
                        <a:cubicBezTo>
                          <a:pt x="94345" y="2251"/>
                          <a:pt x="90556" y="0"/>
                          <a:pt x="86467" y="0"/>
                        </a:cubicBezTo>
                        <a:lnTo>
                          <a:pt x="11291" y="0"/>
                        </a:lnTo>
                        <a:cubicBezTo>
                          <a:pt x="5064" y="0"/>
                          <a:pt x="0" y="5064"/>
                          <a:pt x="0" y="11291"/>
                        </a:cubicBezTo>
                        <a:cubicBezTo>
                          <a:pt x="0" y="17518"/>
                          <a:pt x="5064" y="22583"/>
                          <a:pt x="11291" y="22583"/>
                        </a:cubicBezTo>
                        <a:close/>
                      </a:path>
                    </a:pathLst>
                  </a:custGeom>
                  <a:grpFill/>
                  <a:ln w="3751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  <p:sp>
                <p:nvSpPr>
                  <p:cNvPr id="138" name="צורה חופשית: צורה 137">
                    <a:extLst>
                      <a:ext uri="{FF2B5EF4-FFF2-40B4-BE49-F238E27FC236}">
                        <a16:creationId xmlns:a16="http://schemas.microsoft.com/office/drawing/2014/main" id="{62DB1C2C-C85C-DC12-89BD-530F2EFDBD18}"/>
                      </a:ext>
                    </a:extLst>
                  </p:cNvPr>
                  <p:cNvSpPr/>
                  <p:nvPr/>
                </p:nvSpPr>
                <p:spPr>
                  <a:xfrm>
                    <a:off x="3178832" y="2982126"/>
                    <a:ext cx="67748" cy="97758"/>
                  </a:xfrm>
                  <a:custGeom>
                    <a:avLst/>
                    <a:gdLst>
                      <a:gd name="connsiteX0" fmla="*/ 11291 w 67748"/>
                      <a:gd name="connsiteY0" fmla="*/ 22583 h 97758"/>
                      <a:gd name="connsiteX1" fmla="*/ 36500 w 67748"/>
                      <a:gd name="connsiteY1" fmla="*/ 22583 h 97758"/>
                      <a:gd name="connsiteX2" fmla="*/ 1651 w 67748"/>
                      <a:gd name="connsiteY2" fmla="*/ 80690 h 97758"/>
                      <a:gd name="connsiteX3" fmla="*/ 1500 w 67748"/>
                      <a:gd name="connsiteY3" fmla="*/ 92057 h 97758"/>
                      <a:gd name="connsiteX4" fmla="*/ 11329 w 67748"/>
                      <a:gd name="connsiteY4" fmla="*/ 97758 h 97758"/>
                      <a:gd name="connsiteX5" fmla="*/ 56457 w 67748"/>
                      <a:gd name="connsiteY5" fmla="*/ 97758 h 97758"/>
                      <a:gd name="connsiteX6" fmla="*/ 67748 w 67748"/>
                      <a:gd name="connsiteY6" fmla="*/ 86467 h 97758"/>
                      <a:gd name="connsiteX7" fmla="*/ 56457 w 67748"/>
                      <a:gd name="connsiteY7" fmla="*/ 75176 h 97758"/>
                      <a:gd name="connsiteX8" fmla="*/ 31248 w 67748"/>
                      <a:gd name="connsiteY8" fmla="*/ 75176 h 97758"/>
                      <a:gd name="connsiteX9" fmla="*/ 66098 w 67748"/>
                      <a:gd name="connsiteY9" fmla="*/ 17068 h 97758"/>
                      <a:gd name="connsiteX10" fmla="*/ 66248 w 67748"/>
                      <a:gd name="connsiteY10" fmla="*/ 5702 h 97758"/>
                      <a:gd name="connsiteX11" fmla="*/ 56419 w 67748"/>
                      <a:gd name="connsiteY11" fmla="*/ 0 h 97758"/>
                      <a:gd name="connsiteX12" fmla="*/ 11291 w 67748"/>
                      <a:gd name="connsiteY12" fmla="*/ 0 h 97758"/>
                      <a:gd name="connsiteX13" fmla="*/ 0 w 67748"/>
                      <a:gd name="connsiteY13" fmla="*/ 11291 h 97758"/>
                      <a:gd name="connsiteX14" fmla="*/ 11291 w 67748"/>
                      <a:gd name="connsiteY14" fmla="*/ 22583 h 97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67748" h="97758">
                        <a:moveTo>
                          <a:pt x="11291" y="22583"/>
                        </a:moveTo>
                        <a:lnTo>
                          <a:pt x="36500" y="22583"/>
                        </a:lnTo>
                        <a:lnTo>
                          <a:pt x="1651" y="80690"/>
                        </a:lnTo>
                        <a:cubicBezTo>
                          <a:pt x="-450" y="84179"/>
                          <a:pt x="-488" y="88493"/>
                          <a:pt x="1500" y="92057"/>
                        </a:cubicBezTo>
                        <a:cubicBezTo>
                          <a:pt x="3489" y="95583"/>
                          <a:pt x="7240" y="97758"/>
                          <a:pt x="11329" y="97758"/>
                        </a:cubicBezTo>
                        <a:lnTo>
                          <a:pt x="56457" y="97758"/>
                        </a:lnTo>
                        <a:cubicBezTo>
                          <a:pt x="62684" y="97758"/>
                          <a:pt x="67748" y="92694"/>
                          <a:pt x="67748" y="86467"/>
                        </a:cubicBezTo>
                        <a:cubicBezTo>
                          <a:pt x="67748" y="80240"/>
                          <a:pt x="62684" y="75176"/>
                          <a:pt x="56457" y="75176"/>
                        </a:cubicBezTo>
                        <a:lnTo>
                          <a:pt x="31248" y="75176"/>
                        </a:lnTo>
                        <a:lnTo>
                          <a:pt x="66098" y="17068"/>
                        </a:lnTo>
                        <a:cubicBezTo>
                          <a:pt x="68198" y="13580"/>
                          <a:pt x="68236" y="9266"/>
                          <a:pt x="66248" y="5702"/>
                        </a:cubicBezTo>
                        <a:cubicBezTo>
                          <a:pt x="64260" y="2176"/>
                          <a:pt x="60508" y="0"/>
                          <a:pt x="56419" y="0"/>
                        </a:cubicBezTo>
                        <a:lnTo>
                          <a:pt x="11291" y="0"/>
                        </a:lnTo>
                        <a:cubicBezTo>
                          <a:pt x="5064" y="0"/>
                          <a:pt x="0" y="5064"/>
                          <a:pt x="0" y="11291"/>
                        </a:cubicBezTo>
                        <a:cubicBezTo>
                          <a:pt x="0" y="17518"/>
                          <a:pt x="5064" y="22583"/>
                          <a:pt x="11291" y="22583"/>
                        </a:cubicBezTo>
                        <a:close/>
                      </a:path>
                    </a:pathLst>
                  </a:custGeom>
                  <a:grpFill/>
                  <a:ln w="3751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  <p:sp>
                <p:nvSpPr>
                  <p:cNvPr id="139" name="צורה חופשית: צורה 138">
                    <a:extLst>
                      <a:ext uri="{FF2B5EF4-FFF2-40B4-BE49-F238E27FC236}">
                        <a16:creationId xmlns:a16="http://schemas.microsoft.com/office/drawing/2014/main" id="{54E880CE-00B5-7876-F725-DFD5203649E0}"/>
                      </a:ext>
                    </a:extLst>
                  </p:cNvPr>
                  <p:cNvSpPr/>
                  <p:nvPr/>
                </p:nvSpPr>
                <p:spPr>
                  <a:xfrm>
                    <a:off x="2680399" y="3236163"/>
                    <a:ext cx="112763" cy="112763"/>
                  </a:xfrm>
                  <a:custGeom>
                    <a:avLst/>
                    <a:gdLst>
                      <a:gd name="connsiteX0" fmla="*/ 56382 w 112763"/>
                      <a:gd name="connsiteY0" fmla="*/ 112764 h 112763"/>
                      <a:gd name="connsiteX1" fmla="*/ 112764 w 112763"/>
                      <a:gd name="connsiteY1" fmla="*/ 56382 h 112763"/>
                      <a:gd name="connsiteX2" fmla="*/ 56382 w 112763"/>
                      <a:gd name="connsiteY2" fmla="*/ 0 h 112763"/>
                      <a:gd name="connsiteX3" fmla="*/ 0 w 112763"/>
                      <a:gd name="connsiteY3" fmla="*/ 56382 h 112763"/>
                      <a:gd name="connsiteX4" fmla="*/ 56382 w 112763"/>
                      <a:gd name="connsiteY4" fmla="*/ 112764 h 112763"/>
                      <a:gd name="connsiteX5" fmla="*/ 56382 w 112763"/>
                      <a:gd name="connsiteY5" fmla="*/ 22545 h 112763"/>
                      <a:gd name="connsiteX6" fmla="*/ 90218 w 112763"/>
                      <a:gd name="connsiteY6" fmla="*/ 56382 h 112763"/>
                      <a:gd name="connsiteX7" fmla="*/ 56382 w 112763"/>
                      <a:gd name="connsiteY7" fmla="*/ 90218 h 112763"/>
                      <a:gd name="connsiteX8" fmla="*/ 22545 w 112763"/>
                      <a:gd name="connsiteY8" fmla="*/ 56382 h 112763"/>
                      <a:gd name="connsiteX9" fmla="*/ 56382 w 112763"/>
                      <a:gd name="connsiteY9" fmla="*/ 22545 h 1127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2763" h="112763">
                        <a:moveTo>
                          <a:pt x="56382" y="112764"/>
                        </a:moveTo>
                        <a:cubicBezTo>
                          <a:pt x="87480" y="112764"/>
                          <a:pt x="112764" y="87480"/>
                          <a:pt x="112764" y="56382"/>
                        </a:cubicBezTo>
                        <a:cubicBezTo>
                          <a:pt x="112764" y="25284"/>
                          <a:pt x="87480" y="0"/>
                          <a:pt x="56382" y="0"/>
                        </a:cubicBezTo>
                        <a:cubicBezTo>
                          <a:pt x="25284" y="0"/>
                          <a:pt x="0" y="25284"/>
                          <a:pt x="0" y="56382"/>
                        </a:cubicBezTo>
                        <a:cubicBezTo>
                          <a:pt x="0" y="87480"/>
                          <a:pt x="25284" y="112764"/>
                          <a:pt x="56382" y="112764"/>
                        </a:cubicBezTo>
                        <a:close/>
                        <a:moveTo>
                          <a:pt x="56382" y="22545"/>
                        </a:moveTo>
                        <a:cubicBezTo>
                          <a:pt x="75026" y="22545"/>
                          <a:pt x="90218" y="37738"/>
                          <a:pt x="90218" y="56382"/>
                        </a:cubicBezTo>
                        <a:cubicBezTo>
                          <a:pt x="90218" y="75026"/>
                          <a:pt x="75026" y="90218"/>
                          <a:pt x="56382" y="90218"/>
                        </a:cubicBezTo>
                        <a:cubicBezTo>
                          <a:pt x="37738" y="90218"/>
                          <a:pt x="22545" y="75026"/>
                          <a:pt x="22545" y="56382"/>
                        </a:cubicBezTo>
                        <a:cubicBezTo>
                          <a:pt x="22545" y="37738"/>
                          <a:pt x="37738" y="22545"/>
                          <a:pt x="56382" y="22545"/>
                        </a:cubicBezTo>
                        <a:close/>
                      </a:path>
                    </a:pathLst>
                  </a:custGeom>
                  <a:grpFill/>
                  <a:ln w="3751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  <p:sp>
                <p:nvSpPr>
                  <p:cNvPr id="140" name="צורה חופשית: צורה 139">
                    <a:extLst>
                      <a:ext uri="{FF2B5EF4-FFF2-40B4-BE49-F238E27FC236}">
                        <a16:creationId xmlns:a16="http://schemas.microsoft.com/office/drawing/2014/main" id="{7D6CF8E6-8B03-2B03-53B5-444EC2B1132D}"/>
                      </a:ext>
                    </a:extLst>
                  </p:cNvPr>
                  <p:cNvSpPr/>
                  <p:nvPr/>
                </p:nvSpPr>
                <p:spPr>
                  <a:xfrm>
                    <a:off x="2800665" y="3341424"/>
                    <a:ext cx="97758" cy="97758"/>
                  </a:xfrm>
                  <a:custGeom>
                    <a:avLst/>
                    <a:gdLst>
                      <a:gd name="connsiteX0" fmla="*/ 97758 w 97758"/>
                      <a:gd name="connsiteY0" fmla="*/ 48879 h 97758"/>
                      <a:gd name="connsiteX1" fmla="*/ 48879 w 97758"/>
                      <a:gd name="connsiteY1" fmla="*/ 0 h 97758"/>
                      <a:gd name="connsiteX2" fmla="*/ 0 w 97758"/>
                      <a:gd name="connsiteY2" fmla="*/ 48879 h 97758"/>
                      <a:gd name="connsiteX3" fmla="*/ 48879 w 97758"/>
                      <a:gd name="connsiteY3" fmla="*/ 97758 h 97758"/>
                      <a:gd name="connsiteX4" fmla="*/ 97758 w 97758"/>
                      <a:gd name="connsiteY4" fmla="*/ 48879 h 97758"/>
                      <a:gd name="connsiteX5" fmla="*/ 48879 w 97758"/>
                      <a:gd name="connsiteY5" fmla="*/ 75176 h 97758"/>
                      <a:gd name="connsiteX6" fmla="*/ 22583 w 97758"/>
                      <a:gd name="connsiteY6" fmla="*/ 48879 h 97758"/>
                      <a:gd name="connsiteX7" fmla="*/ 48879 w 97758"/>
                      <a:gd name="connsiteY7" fmla="*/ 22583 h 97758"/>
                      <a:gd name="connsiteX8" fmla="*/ 75176 w 97758"/>
                      <a:gd name="connsiteY8" fmla="*/ 48879 h 97758"/>
                      <a:gd name="connsiteX9" fmla="*/ 48879 w 97758"/>
                      <a:gd name="connsiteY9" fmla="*/ 75176 h 97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758" h="97758">
                        <a:moveTo>
                          <a:pt x="97758" y="48879"/>
                        </a:moveTo>
                        <a:cubicBezTo>
                          <a:pt x="97758" y="21945"/>
                          <a:pt x="75851" y="0"/>
                          <a:pt x="48879" y="0"/>
                        </a:cubicBezTo>
                        <a:cubicBezTo>
                          <a:pt x="21907" y="0"/>
                          <a:pt x="0" y="21907"/>
                          <a:pt x="0" y="48879"/>
                        </a:cubicBezTo>
                        <a:cubicBezTo>
                          <a:pt x="0" y="75851"/>
                          <a:pt x="21907" y="97758"/>
                          <a:pt x="48879" y="97758"/>
                        </a:cubicBezTo>
                        <a:cubicBezTo>
                          <a:pt x="75851" y="97758"/>
                          <a:pt x="97758" y="75851"/>
                          <a:pt x="97758" y="48879"/>
                        </a:cubicBezTo>
                        <a:close/>
                        <a:moveTo>
                          <a:pt x="48879" y="75176"/>
                        </a:moveTo>
                        <a:cubicBezTo>
                          <a:pt x="34362" y="75176"/>
                          <a:pt x="22583" y="63359"/>
                          <a:pt x="22583" y="48879"/>
                        </a:cubicBezTo>
                        <a:cubicBezTo>
                          <a:pt x="22583" y="34399"/>
                          <a:pt x="34399" y="22583"/>
                          <a:pt x="48879" y="22583"/>
                        </a:cubicBezTo>
                        <a:cubicBezTo>
                          <a:pt x="63359" y="22583"/>
                          <a:pt x="75176" y="34399"/>
                          <a:pt x="75176" y="48879"/>
                        </a:cubicBezTo>
                        <a:cubicBezTo>
                          <a:pt x="75176" y="63359"/>
                          <a:pt x="63359" y="75176"/>
                          <a:pt x="48879" y="75176"/>
                        </a:cubicBezTo>
                        <a:close/>
                      </a:path>
                    </a:pathLst>
                  </a:custGeom>
                  <a:grpFill/>
                  <a:ln w="3751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  <p:sp>
                <p:nvSpPr>
                  <p:cNvPr id="141" name="צורה חופשית: צורה 140">
                    <a:extLst>
                      <a:ext uri="{FF2B5EF4-FFF2-40B4-BE49-F238E27FC236}">
                        <a16:creationId xmlns:a16="http://schemas.microsoft.com/office/drawing/2014/main" id="{0E71149A-63E8-F8BD-6721-411F6B449186}"/>
                      </a:ext>
                    </a:extLst>
                  </p:cNvPr>
                  <p:cNvSpPr/>
                  <p:nvPr/>
                </p:nvSpPr>
                <p:spPr>
                  <a:xfrm>
                    <a:off x="2966097" y="3356467"/>
                    <a:ext cx="82678" cy="82678"/>
                  </a:xfrm>
                  <a:custGeom>
                    <a:avLst/>
                    <a:gdLst>
                      <a:gd name="connsiteX0" fmla="*/ 0 w 82678"/>
                      <a:gd name="connsiteY0" fmla="*/ 41339 h 82678"/>
                      <a:gd name="connsiteX1" fmla="*/ 41339 w 82678"/>
                      <a:gd name="connsiteY1" fmla="*/ 82678 h 82678"/>
                      <a:gd name="connsiteX2" fmla="*/ 82678 w 82678"/>
                      <a:gd name="connsiteY2" fmla="*/ 41339 h 82678"/>
                      <a:gd name="connsiteX3" fmla="*/ 41339 w 82678"/>
                      <a:gd name="connsiteY3" fmla="*/ 0 h 82678"/>
                      <a:gd name="connsiteX4" fmla="*/ 0 w 82678"/>
                      <a:gd name="connsiteY4" fmla="*/ 41339 h 82678"/>
                      <a:gd name="connsiteX5" fmla="*/ 41339 w 82678"/>
                      <a:gd name="connsiteY5" fmla="*/ 60133 h 82678"/>
                      <a:gd name="connsiteX6" fmla="*/ 22545 w 82678"/>
                      <a:gd name="connsiteY6" fmla="*/ 41339 h 82678"/>
                      <a:gd name="connsiteX7" fmla="*/ 41339 w 82678"/>
                      <a:gd name="connsiteY7" fmla="*/ 22545 h 82678"/>
                      <a:gd name="connsiteX8" fmla="*/ 60133 w 82678"/>
                      <a:gd name="connsiteY8" fmla="*/ 41339 h 82678"/>
                      <a:gd name="connsiteX9" fmla="*/ 41339 w 82678"/>
                      <a:gd name="connsiteY9" fmla="*/ 60133 h 82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2678" h="82678">
                        <a:moveTo>
                          <a:pt x="0" y="41339"/>
                        </a:moveTo>
                        <a:cubicBezTo>
                          <a:pt x="0" y="64147"/>
                          <a:pt x="18531" y="82678"/>
                          <a:pt x="41339" y="82678"/>
                        </a:cubicBezTo>
                        <a:cubicBezTo>
                          <a:pt x="64147" y="82678"/>
                          <a:pt x="82678" y="64147"/>
                          <a:pt x="82678" y="41339"/>
                        </a:cubicBezTo>
                        <a:cubicBezTo>
                          <a:pt x="82678" y="18531"/>
                          <a:pt x="64147" y="0"/>
                          <a:pt x="41339" y="0"/>
                        </a:cubicBezTo>
                        <a:cubicBezTo>
                          <a:pt x="18531" y="0"/>
                          <a:pt x="0" y="18531"/>
                          <a:pt x="0" y="41339"/>
                        </a:cubicBezTo>
                        <a:close/>
                        <a:moveTo>
                          <a:pt x="41339" y="60133"/>
                        </a:moveTo>
                        <a:cubicBezTo>
                          <a:pt x="30986" y="60133"/>
                          <a:pt x="22545" y="51693"/>
                          <a:pt x="22545" y="41339"/>
                        </a:cubicBezTo>
                        <a:cubicBezTo>
                          <a:pt x="22545" y="30986"/>
                          <a:pt x="30986" y="22545"/>
                          <a:pt x="41339" y="22545"/>
                        </a:cubicBezTo>
                        <a:cubicBezTo>
                          <a:pt x="51693" y="22545"/>
                          <a:pt x="60133" y="30986"/>
                          <a:pt x="60133" y="41339"/>
                        </a:cubicBezTo>
                        <a:cubicBezTo>
                          <a:pt x="60133" y="51693"/>
                          <a:pt x="51693" y="60133"/>
                          <a:pt x="41339" y="60133"/>
                        </a:cubicBezTo>
                        <a:close/>
                      </a:path>
                    </a:pathLst>
                  </a:custGeom>
                  <a:grpFill/>
                  <a:ln w="3751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pPr algn="l" rtl="0"/>
                    <a:endParaRPr lang="he-IL"/>
                  </a:p>
                </p:txBody>
              </p:sp>
            </p:grpSp>
          </p:grpSp>
          <p:sp>
            <p:nvSpPr>
              <p:cNvPr id="2" name="תיבת טקסט 55">
                <a:extLst>
                  <a:ext uri="{FF2B5EF4-FFF2-40B4-BE49-F238E27FC236}">
                    <a16:creationId xmlns:a16="http://schemas.microsoft.com/office/drawing/2014/main" id="{61D48BAC-5157-211C-A4D2-2949097D8932}"/>
                  </a:ext>
                </a:extLst>
              </p:cNvPr>
              <p:cNvSpPr txBox="1"/>
              <p:nvPr/>
            </p:nvSpPr>
            <p:spPr>
              <a:xfrm>
                <a:off x="-3158018" y="4685433"/>
                <a:ext cx="7536387" cy="343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l" rtl="0">
                  <a:defRPr/>
                </a:pPr>
                <a:r>
                  <a:rPr lang="en-US" sz="1400" spc="-20" dirty="0">
                    <a:latin typeface="Louis George Café" panose="020B0600020202020204" pitchFamily="34" charset="0"/>
                    <a:cs typeface="Rubik Black" pitchFamily="2" charset="-79"/>
                  </a:rPr>
                  <a:t>*AHI stands for Apnea Hypopnea Index which if below 15, reduces the severity to mild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6686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5724BD4B-1779-00CD-8412-246A0BF36464}"/>
              </a:ext>
            </a:extLst>
          </p:cNvPr>
          <p:cNvGrpSpPr/>
          <p:nvPr/>
        </p:nvGrpSpPr>
        <p:grpSpPr>
          <a:xfrm>
            <a:off x="389272" y="206965"/>
            <a:ext cx="4059194" cy="701536"/>
            <a:chOff x="389271" y="206965"/>
            <a:chExt cx="7569198" cy="701536"/>
          </a:xfrm>
        </p:grpSpPr>
        <p:sp>
          <p:nvSpPr>
            <p:cNvPr id="25" name="תיבת טקסט 24">
              <a:extLst>
                <a:ext uri="{FF2B5EF4-FFF2-40B4-BE49-F238E27FC236}">
                  <a16:creationId xmlns:a16="http://schemas.microsoft.com/office/drawing/2014/main" id="{7B7F3F1F-568E-DE96-9455-4FAE25B57732}"/>
                </a:ext>
              </a:extLst>
            </p:cNvPr>
            <p:cNvSpPr txBox="1"/>
            <p:nvPr/>
          </p:nvSpPr>
          <p:spPr>
            <a:xfrm>
              <a:off x="389465" y="206965"/>
              <a:ext cx="7569000" cy="6815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lnSpc>
                  <a:spcPts val="5000"/>
                </a:lnSpc>
              </a:pPr>
              <a:r>
                <a:rPr lang="en-US" sz="3200" b="1" dirty="0">
                  <a:latin typeface="Louis George Café" panose="020B0600020202020204" pitchFamily="34" charset="0"/>
                </a:rPr>
                <a:t>CPAP Masks Market</a:t>
              </a:r>
            </a:p>
          </p:txBody>
        </p:sp>
        <p:grpSp>
          <p:nvGrpSpPr>
            <p:cNvPr id="16" name="קבוצה 15">
              <a:extLst>
                <a:ext uri="{FF2B5EF4-FFF2-40B4-BE49-F238E27FC236}">
                  <a16:creationId xmlns:a16="http://schemas.microsoft.com/office/drawing/2014/main" id="{89DC8113-16CD-B358-224D-5FA33AB6505D}"/>
                </a:ext>
              </a:extLst>
            </p:cNvPr>
            <p:cNvGrpSpPr/>
            <p:nvPr/>
          </p:nvGrpSpPr>
          <p:grpSpPr>
            <a:xfrm>
              <a:off x="389271" y="252338"/>
              <a:ext cx="7569198" cy="656163"/>
              <a:chOff x="389271" y="252338"/>
              <a:chExt cx="7569198" cy="656163"/>
            </a:xfrm>
          </p:grpSpPr>
          <p:cxnSp>
            <p:nvCxnSpPr>
              <p:cNvPr id="3" name="מחבר ישר 2">
                <a:extLst>
                  <a:ext uri="{FF2B5EF4-FFF2-40B4-BE49-F238E27FC236}">
                    <a16:creationId xmlns:a16="http://schemas.microsoft.com/office/drawing/2014/main" id="{62030EA2-6A7E-2096-87FD-04FD59CBCD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908501"/>
                <a:ext cx="34606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מחבר ישר 69">
                <a:extLst>
                  <a:ext uri="{FF2B5EF4-FFF2-40B4-BE49-F238E27FC236}">
                    <a16:creationId xmlns:a16="http://schemas.microsoft.com/office/drawing/2014/main" id="{943FADCC-F6A2-DFEE-CA29-5EF5C4A3D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252338"/>
                <a:ext cx="75691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מחבר ישר 8">
                <a:extLst>
                  <a:ext uri="{FF2B5EF4-FFF2-40B4-BE49-F238E27FC236}">
                    <a16:creationId xmlns:a16="http://schemas.microsoft.com/office/drawing/2014/main" id="{FA24F87C-114F-45BE-200A-6E6F897822A0}"/>
                  </a:ext>
                </a:extLst>
              </p:cNvPr>
              <p:cNvCxnSpPr/>
              <p:nvPr/>
            </p:nvCxnSpPr>
            <p:spPr>
              <a:xfrm>
                <a:off x="389271" y="252338"/>
                <a:ext cx="0" cy="656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מחבר ישר 75">
                <a:extLst>
                  <a:ext uri="{FF2B5EF4-FFF2-40B4-BE49-F238E27FC236}">
                    <a16:creationId xmlns:a16="http://schemas.microsoft.com/office/drawing/2014/main" id="{2D6236DB-B5ED-072D-0A39-DD04844301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8469" y="252338"/>
                <a:ext cx="0" cy="3851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2164401-DF57-04CF-AFC3-AD91B3500A65}"/>
              </a:ext>
            </a:extLst>
          </p:cNvPr>
          <p:cNvSpPr txBox="1"/>
          <p:nvPr/>
        </p:nvSpPr>
        <p:spPr>
          <a:xfrm>
            <a:off x="0" y="6380920"/>
            <a:ext cx="70865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100" dirty="0">
                <a:latin typeface="Louis George Café" panose="020B0600020202020204" pitchFamily="34" charset="0"/>
              </a:rPr>
              <a:t>BCC Publishing: </a:t>
            </a:r>
            <a:r>
              <a:rPr lang="en-US" sz="1100" i="0" dirty="0">
                <a:solidFill>
                  <a:srgbClr val="383B40"/>
                </a:solidFill>
                <a:effectLst/>
                <a:latin typeface="Louis George Café" panose="020B0600020202020204" pitchFamily="34" charset="0"/>
              </a:rPr>
              <a:t>Continuous Positive Airway Pressure (CPAP) Devices: Global Markets 2020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6E6C77-EEF1-8A7D-E539-EFD34DEDE49D}"/>
              </a:ext>
            </a:extLst>
          </p:cNvPr>
          <p:cNvGrpSpPr/>
          <p:nvPr/>
        </p:nvGrpSpPr>
        <p:grpSpPr>
          <a:xfrm>
            <a:off x="1313409" y="1421295"/>
            <a:ext cx="4717131" cy="4644053"/>
            <a:chOff x="3906980" y="1396324"/>
            <a:chExt cx="5394962" cy="4771720"/>
          </a:xfrm>
          <a:solidFill>
            <a:srgbClr val="FFC000"/>
          </a:solidFill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46B9CF9-0306-DBA2-E205-2B689FB83378}"/>
                </a:ext>
              </a:extLst>
            </p:cNvPr>
            <p:cNvSpPr/>
            <p:nvPr/>
          </p:nvSpPr>
          <p:spPr>
            <a:xfrm>
              <a:off x="3906980" y="1396324"/>
              <a:ext cx="5394962" cy="4771720"/>
            </a:xfrm>
            <a:prstGeom prst="ellipse">
              <a:avLst/>
            </a:prstGeom>
            <a:solidFill>
              <a:srgbClr val="7030A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7A5FFF-B0CD-0B19-3037-6CC90678B066}"/>
                </a:ext>
              </a:extLst>
            </p:cNvPr>
            <p:cNvSpPr txBox="1"/>
            <p:nvPr/>
          </p:nvSpPr>
          <p:spPr>
            <a:xfrm>
              <a:off x="5631441" y="1498164"/>
              <a:ext cx="1946039" cy="72734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FFFFFF"/>
                  </a:solidFill>
                  <a:latin typeface="Louis George Café" panose="020B0600020202020204" pitchFamily="34" charset="0"/>
                </a:rPr>
                <a:t>TAM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51D133E-8547-BC4C-B41A-DC21D547BAED}"/>
                </a:ext>
              </a:extLst>
            </p:cNvPr>
            <p:cNvSpPr/>
            <p:nvPr/>
          </p:nvSpPr>
          <p:spPr>
            <a:xfrm>
              <a:off x="5762513" y="2035461"/>
              <a:ext cx="1705381" cy="79059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l" rtl="0"/>
              <a:r>
                <a:rPr lang="en-US" sz="4400" b="1" cap="none" spc="50" dirty="0">
                  <a:ln w="0"/>
                  <a:solidFill>
                    <a:schemeClr val="bg1"/>
                  </a:solidFill>
                  <a:latin typeface="Louis George Café" panose="020B0600020202020204" pitchFamily="34" charset="0"/>
                </a:rPr>
                <a:t>$1.7B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15C156-C0E2-A86A-B9E2-9FDAA86F76A0}"/>
              </a:ext>
            </a:extLst>
          </p:cNvPr>
          <p:cNvGrpSpPr/>
          <p:nvPr/>
        </p:nvGrpSpPr>
        <p:grpSpPr>
          <a:xfrm>
            <a:off x="1779618" y="2822713"/>
            <a:ext cx="3806174" cy="3252575"/>
            <a:chOff x="4788132" y="2707388"/>
            <a:chExt cx="4239490" cy="3419173"/>
          </a:xfrm>
          <a:solidFill>
            <a:schemeClr val="accent6">
              <a:lumMod val="75000"/>
            </a:schemeClr>
          </a:solidFill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CFF432-F752-456B-0B42-805C629BF89B}"/>
                </a:ext>
              </a:extLst>
            </p:cNvPr>
            <p:cNvSpPr/>
            <p:nvPr/>
          </p:nvSpPr>
          <p:spPr>
            <a:xfrm>
              <a:off x="4788132" y="2707388"/>
              <a:ext cx="4239490" cy="3419173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6A3AEE-A760-5480-D592-116CD6AF0C23}"/>
                </a:ext>
              </a:extLst>
            </p:cNvPr>
            <p:cNvSpPr txBox="1"/>
            <p:nvPr/>
          </p:nvSpPr>
          <p:spPr>
            <a:xfrm>
              <a:off x="5383045" y="3320370"/>
              <a:ext cx="312796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atin typeface="Louis George Café" panose="020B0600020202020204" pitchFamily="34" charset="0"/>
                </a:rPr>
                <a:t>SAM (56%)</a:t>
              </a:r>
              <a:endParaRPr lang="en-US" sz="3600" dirty="0">
                <a:latin typeface="Louis George Café" panose="020B0600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AAFB74-F144-E006-6708-E0A2A3E18510}"/>
                </a:ext>
              </a:extLst>
            </p:cNvPr>
            <p:cNvSpPr/>
            <p:nvPr/>
          </p:nvSpPr>
          <p:spPr>
            <a:xfrm>
              <a:off x="5583939" y="4145403"/>
              <a:ext cx="2848226" cy="97062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l" rtl="0"/>
              <a:r>
                <a:rPr lang="en-US" sz="5400" b="1" cap="none" spc="50" dirty="0">
                  <a:ln w="0"/>
                  <a:solidFill>
                    <a:sysClr val="windowText" lastClr="000000"/>
                  </a:solidFill>
                  <a:latin typeface="Louis George Café" panose="020B0600020202020204" pitchFamily="34" charset="0"/>
                </a:rPr>
                <a:t>$950M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36B47F-D79A-ACB0-058C-3900E4593A8E}"/>
              </a:ext>
            </a:extLst>
          </p:cNvPr>
          <p:cNvGrpSpPr/>
          <p:nvPr/>
        </p:nvGrpSpPr>
        <p:grpSpPr>
          <a:xfrm>
            <a:off x="7694678" y="2062189"/>
            <a:ext cx="3183913" cy="3000102"/>
            <a:chOff x="7458338" y="1324245"/>
            <a:chExt cx="3183913" cy="300010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B3467D-49A6-4CF7-2589-964163217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8500" y="1324245"/>
              <a:ext cx="2763213" cy="276321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A20294-9380-4EED-C1F7-F6797DE61CB8}"/>
                </a:ext>
              </a:extLst>
            </p:cNvPr>
            <p:cNvSpPr txBox="1"/>
            <p:nvPr/>
          </p:nvSpPr>
          <p:spPr>
            <a:xfrm>
              <a:off x="7458338" y="3370240"/>
              <a:ext cx="3183913" cy="954107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Louis George Café" panose="020B0600020202020204" pitchFamily="34" charset="0"/>
                </a:rPr>
                <a:t>Mask Fits All CPAP Devices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744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CD82AC4C-DC88-3E3F-6FE8-8F9FE2CD40E6}"/>
              </a:ext>
            </a:extLst>
          </p:cNvPr>
          <p:cNvGrpSpPr/>
          <p:nvPr/>
        </p:nvGrpSpPr>
        <p:grpSpPr>
          <a:xfrm>
            <a:off x="389271" y="196352"/>
            <a:ext cx="3050615" cy="712149"/>
            <a:chOff x="389271" y="196352"/>
            <a:chExt cx="5012518" cy="712149"/>
          </a:xfrm>
        </p:grpSpPr>
        <p:sp>
          <p:nvSpPr>
            <p:cNvPr id="5" name="תיבת טקסט 4">
              <a:extLst>
                <a:ext uri="{FF2B5EF4-FFF2-40B4-BE49-F238E27FC236}">
                  <a16:creationId xmlns:a16="http://schemas.microsoft.com/office/drawing/2014/main" id="{4C367BC2-50F0-4E4B-B4EF-2D679274A681}"/>
                </a:ext>
              </a:extLst>
            </p:cNvPr>
            <p:cNvSpPr txBox="1"/>
            <p:nvPr/>
          </p:nvSpPr>
          <p:spPr>
            <a:xfrm>
              <a:off x="469445" y="196352"/>
              <a:ext cx="4932344" cy="65915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>
                <a:lnSpc>
                  <a:spcPts val="5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Louis George Café" panose="020B0600020202020204" pitchFamily="34" charset="0"/>
                </a:rPr>
                <a:t> </a:t>
              </a:r>
              <a:r>
                <a:rPr lang="en-US" sz="3200" b="1" dirty="0">
                  <a:latin typeface="Louis George Café" panose="020B0600020202020204" pitchFamily="34" charset="0"/>
                </a:rPr>
                <a:t>Our Invention</a:t>
              </a:r>
            </a:p>
          </p:txBody>
        </p:sp>
        <p:grpSp>
          <p:nvGrpSpPr>
            <p:cNvPr id="6" name="קבוצה 5">
              <a:extLst>
                <a:ext uri="{FF2B5EF4-FFF2-40B4-BE49-F238E27FC236}">
                  <a16:creationId xmlns:a16="http://schemas.microsoft.com/office/drawing/2014/main" id="{39F2ED01-CD2B-881D-3604-53352FA0FB2A}"/>
                </a:ext>
              </a:extLst>
            </p:cNvPr>
            <p:cNvGrpSpPr/>
            <p:nvPr/>
          </p:nvGrpSpPr>
          <p:grpSpPr>
            <a:xfrm>
              <a:off x="389271" y="252338"/>
              <a:ext cx="4807133" cy="656163"/>
              <a:chOff x="389271" y="252338"/>
              <a:chExt cx="4807133" cy="656163"/>
            </a:xfrm>
          </p:grpSpPr>
          <p:cxnSp>
            <p:nvCxnSpPr>
              <p:cNvPr id="7" name="מחבר ישר 6">
                <a:extLst>
                  <a:ext uri="{FF2B5EF4-FFF2-40B4-BE49-F238E27FC236}">
                    <a16:creationId xmlns:a16="http://schemas.microsoft.com/office/drawing/2014/main" id="{EB1247B4-AF5F-4626-9C18-D2774E7C9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908501"/>
                <a:ext cx="34606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מחבר ישר 7">
                <a:extLst>
                  <a:ext uri="{FF2B5EF4-FFF2-40B4-BE49-F238E27FC236}">
                    <a16:creationId xmlns:a16="http://schemas.microsoft.com/office/drawing/2014/main" id="{CE5D6F03-8195-1BF6-D04F-85125C8B17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271" y="252338"/>
                <a:ext cx="48071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מחבר ישר 8">
                <a:extLst>
                  <a:ext uri="{FF2B5EF4-FFF2-40B4-BE49-F238E27FC236}">
                    <a16:creationId xmlns:a16="http://schemas.microsoft.com/office/drawing/2014/main" id="{42DA829A-2ADC-ED78-7E92-0559CED0A7A1}"/>
                  </a:ext>
                </a:extLst>
              </p:cNvPr>
              <p:cNvCxnSpPr/>
              <p:nvPr/>
            </p:nvCxnSpPr>
            <p:spPr>
              <a:xfrm>
                <a:off x="389271" y="252338"/>
                <a:ext cx="0" cy="656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מחבר ישר 9">
                <a:extLst>
                  <a:ext uri="{FF2B5EF4-FFF2-40B4-BE49-F238E27FC236}">
                    <a16:creationId xmlns:a16="http://schemas.microsoft.com/office/drawing/2014/main" id="{492A9FDB-FA60-7AE9-A803-AEC57D71D6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6404" y="252338"/>
                <a:ext cx="0" cy="3851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12E8DB9-6841-CCAB-1F3B-F5537DA1E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07" y="1198275"/>
            <a:ext cx="7742003" cy="4881429"/>
          </a:xfrm>
          <a:prstGeom prst="rect">
            <a:avLst/>
          </a:prstGeom>
        </p:spPr>
      </p:pic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B99BF50B-3322-6E13-BB72-0D2C61EC5FA2}"/>
              </a:ext>
            </a:extLst>
          </p:cNvPr>
          <p:cNvGrpSpPr/>
          <p:nvPr/>
        </p:nvGrpSpPr>
        <p:grpSpPr>
          <a:xfrm>
            <a:off x="389271" y="1117713"/>
            <a:ext cx="7965463" cy="5065021"/>
            <a:chOff x="389271" y="252338"/>
            <a:chExt cx="4807133" cy="656163"/>
          </a:xfrm>
        </p:grpSpPr>
        <p:cxnSp>
          <p:nvCxnSpPr>
            <p:cNvPr id="12" name="מחבר ישר 11">
              <a:extLst>
                <a:ext uri="{FF2B5EF4-FFF2-40B4-BE49-F238E27FC236}">
                  <a16:creationId xmlns:a16="http://schemas.microsoft.com/office/drawing/2014/main" id="{144822B2-EFDA-D880-0D5C-5A5E68BB4E57}"/>
                </a:ext>
              </a:extLst>
            </p:cNvPr>
            <p:cNvCxnSpPr>
              <a:cxnSpLocks/>
            </p:cNvCxnSpPr>
            <p:nvPr/>
          </p:nvCxnSpPr>
          <p:spPr>
            <a:xfrm>
              <a:off x="389271" y="908501"/>
              <a:ext cx="346068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ישר 13">
              <a:extLst>
                <a:ext uri="{FF2B5EF4-FFF2-40B4-BE49-F238E27FC236}">
                  <a16:creationId xmlns:a16="http://schemas.microsoft.com/office/drawing/2014/main" id="{0A23CB36-3610-6098-94BD-BBF6639C4D2E}"/>
                </a:ext>
              </a:extLst>
            </p:cNvPr>
            <p:cNvCxnSpPr>
              <a:cxnSpLocks/>
            </p:cNvCxnSpPr>
            <p:nvPr/>
          </p:nvCxnSpPr>
          <p:spPr>
            <a:xfrm>
              <a:off x="389271" y="252338"/>
              <a:ext cx="48071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מחבר ישר 14">
              <a:extLst>
                <a:ext uri="{FF2B5EF4-FFF2-40B4-BE49-F238E27FC236}">
                  <a16:creationId xmlns:a16="http://schemas.microsoft.com/office/drawing/2014/main" id="{4E7FF258-4167-E26D-B9C1-AFFD1FC02829}"/>
                </a:ext>
              </a:extLst>
            </p:cNvPr>
            <p:cNvCxnSpPr/>
            <p:nvPr/>
          </p:nvCxnSpPr>
          <p:spPr>
            <a:xfrm>
              <a:off x="389271" y="252338"/>
              <a:ext cx="0" cy="6561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מחבר ישר 15">
              <a:extLst>
                <a:ext uri="{FF2B5EF4-FFF2-40B4-BE49-F238E27FC236}">
                  <a16:creationId xmlns:a16="http://schemas.microsoft.com/office/drawing/2014/main" id="{61BAD068-F7C5-B345-5990-BAA2944F93F2}"/>
                </a:ext>
              </a:extLst>
            </p:cNvPr>
            <p:cNvCxnSpPr>
              <a:cxnSpLocks/>
            </p:cNvCxnSpPr>
            <p:nvPr/>
          </p:nvCxnSpPr>
          <p:spPr>
            <a:xfrm>
              <a:off x="5196404" y="252338"/>
              <a:ext cx="0" cy="3851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תיבת טקסט 72">
            <a:extLst>
              <a:ext uri="{FF2B5EF4-FFF2-40B4-BE49-F238E27FC236}">
                <a16:creationId xmlns:a16="http://schemas.microsoft.com/office/drawing/2014/main" id="{0078D20E-113B-A1B8-A08F-07598E5137FB}"/>
              </a:ext>
            </a:extLst>
          </p:cNvPr>
          <p:cNvSpPr txBox="1"/>
          <p:nvPr/>
        </p:nvSpPr>
        <p:spPr>
          <a:xfrm>
            <a:off x="5449925" y="4633934"/>
            <a:ext cx="6431462" cy="1200329"/>
          </a:xfrm>
          <a:prstGeom prst="rect">
            <a:avLst/>
          </a:prstGeom>
          <a:solidFill>
            <a:srgbClr val="61448E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Louis George Café" panose="020B0600020202020204" pitchFamily="34" charset="0"/>
              </a:rPr>
              <a:t>Efficacy of CPAP with the 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Louis George Café" panose="020B0600020202020204" pitchFamily="34" charset="0"/>
              </a:rPr>
              <a:t>comfort of a mouthguard</a:t>
            </a:r>
          </a:p>
        </p:txBody>
      </p:sp>
    </p:spTree>
    <p:extLst>
      <p:ext uri="{BB962C8B-B14F-4D97-AF65-F5344CB8AC3E}">
        <p14:creationId xmlns:p14="http://schemas.microsoft.com/office/powerpoint/2010/main" val="3820250036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5550</TotalTime>
  <Words>605</Words>
  <Application>Microsoft Office PowerPoint</Application>
  <PresentationFormat>Widescreen</PresentationFormat>
  <Paragraphs>141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Adobe Gothic Std B</vt:lpstr>
      <vt:lpstr>Arial</vt:lpstr>
      <vt:lpstr>Calibri</vt:lpstr>
      <vt:lpstr>Calibri Light</vt:lpstr>
      <vt:lpstr>Droid Sans</vt:lpstr>
      <vt:lpstr>Louis George Café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שיר עוזיאל</dc:creator>
  <cp:lastModifiedBy>noah b</cp:lastModifiedBy>
  <cp:revision>120</cp:revision>
  <dcterms:created xsi:type="dcterms:W3CDTF">2022-05-13T13:52:54Z</dcterms:created>
  <dcterms:modified xsi:type="dcterms:W3CDTF">2023-10-25T19:52:39Z</dcterms:modified>
</cp:coreProperties>
</file>